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31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31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31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31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31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31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31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31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31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gNXgnrbl4QyIe95OEerpUYjN6x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DEA"/>
    <a:srgbClr val="44963B"/>
    <a:srgbClr val="F49532"/>
    <a:srgbClr val="02488E"/>
    <a:srgbClr val="ED6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1"/>
    <p:restoredTop sz="94564"/>
  </p:normalViewPr>
  <p:slideViewPr>
    <p:cSldViewPr snapToGrid="0" snapToObjects="1">
      <p:cViewPr>
        <p:scale>
          <a:sx n="16" d="100"/>
          <a:sy n="16" d="100"/>
        </p:scale>
        <p:origin x="3072" y="288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31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31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31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31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31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31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31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31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31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227456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227456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993895" lvl="0" indent="-1495421" algn="l">
              <a:lnSpc>
                <a:spcPct val="90000"/>
              </a:lnSpc>
              <a:spcBef>
                <a:spcPts val="3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987790" lvl="1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981685" lvl="2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975580" lvl="3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969475" lvl="4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1963370" lvl="5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3957264" lvl="6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5951159" lvl="7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7945054" lvl="8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227453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0732269" y="40040605"/>
            <a:ext cx="1093476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2881999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8373520" y="17112261"/>
            <a:ext cx="36610543" cy="698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5801168" y="10328659"/>
            <a:ext cx="36610543" cy="205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993895" lvl="0" indent="-1495421" algn="l">
              <a:lnSpc>
                <a:spcPct val="90000"/>
              </a:lnSpc>
              <a:spcBef>
                <a:spcPts val="3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987790" lvl="1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981685" lvl="2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975580" lvl="3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969475" lvl="4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1963370" lvl="5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3957264" lvl="6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5951159" lvl="7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7945054" lvl="8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453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2269" y="40040605"/>
            <a:ext cx="1093476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1999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210581" y="10770173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1962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210581" y="28910440"/>
            <a:ext cx="27944386" cy="945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993895" lvl="0" indent="-996947" algn="l">
              <a:lnSpc>
                <a:spcPct val="90000"/>
              </a:lnSpc>
              <a:spcBef>
                <a:spcPts val="327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850">
                <a:solidFill>
                  <a:schemeClr val="dk1"/>
                </a:solidFill>
              </a:defRPr>
            </a:lvl1pPr>
            <a:lvl2pPr marL="3987790" lvl="1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6542">
                <a:solidFill>
                  <a:srgbClr val="888888"/>
                </a:solidFill>
              </a:defRPr>
            </a:lvl2pPr>
            <a:lvl3pPr marL="5981685" lvl="2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5887">
                <a:solidFill>
                  <a:srgbClr val="888888"/>
                </a:solidFill>
              </a:defRPr>
            </a:lvl3pPr>
            <a:lvl4pPr marL="7975580" lvl="3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5233">
                <a:solidFill>
                  <a:srgbClr val="888888"/>
                </a:solidFill>
              </a:defRPr>
            </a:lvl4pPr>
            <a:lvl5pPr marL="9969475" lvl="4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5233">
                <a:solidFill>
                  <a:srgbClr val="888888"/>
                </a:solidFill>
              </a:defRPr>
            </a:lvl5pPr>
            <a:lvl6pPr marL="11963370" lvl="5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5233">
                <a:solidFill>
                  <a:srgbClr val="888888"/>
                </a:solidFill>
              </a:defRPr>
            </a:lvl6pPr>
            <a:lvl7pPr marL="13957264" lvl="6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5233">
                <a:solidFill>
                  <a:srgbClr val="888888"/>
                </a:solidFill>
              </a:defRPr>
            </a:lvl7pPr>
            <a:lvl8pPr marL="15951159" lvl="7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5233">
                <a:solidFill>
                  <a:srgbClr val="888888"/>
                </a:solidFill>
              </a:defRPr>
            </a:lvl8pPr>
            <a:lvl9pPr marL="17945054" lvl="8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52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227453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0732269" y="40040605"/>
            <a:ext cx="1093476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2881999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227456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227454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993895" lvl="0" indent="-1495421" algn="l">
              <a:lnSpc>
                <a:spcPct val="90000"/>
              </a:lnSpc>
              <a:spcBef>
                <a:spcPts val="3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987790" lvl="1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981685" lvl="2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975580" lvl="3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969475" lvl="4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1963370" lvl="5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3957264" lvl="6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5951159" lvl="7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7945054" lvl="8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6402142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993895" lvl="0" indent="-1495421" algn="l">
              <a:lnSpc>
                <a:spcPct val="90000"/>
              </a:lnSpc>
              <a:spcBef>
                <a:spcPts val="3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987790" lvl="1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981685" lvl="2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975580" lvl="3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969475" lvl="4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1963370" lvl="5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3957264" lvl="6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5951159" lvl="7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7945054" lvl="8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227453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732269" y="40040605"/>
            <a:ext cx="1093476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2881999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231675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231675" y="10590164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993895" lvl="0" indent="-996947" algn="l">
              <a:lnSpc>
                <a:spcPct val="90000"/>
              </a:lnSpc>
              <a:spcBef>
                <a:spcPts val="327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850" b="1"/>
            </a:lvl1pPr>
            <a:lvl2pPr marL="3987790" lvl="1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6542" b="1"/>
            </a:lvl2pPr>
            <a:lvl3pPr marL="5981685" lvl="2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5887" b="1"/>
            </a:lvl3pPr>
            <a:lvl4pPr marL="7975580" lvl="3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5233" b="1"/>
            </a:lvl4pPr>
            <a:lvl5pPr marL="9969475" lvl="4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5233" b="1"/>
            </a:lvl5pPr>
            <a:lvl6pPr marL="11963370" lvl="5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5233" b="1"/>
            </a:lvl6pPr>
            <a:lvl7pPr marL="13957264" lvl="6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5233" b="1"/>
            </a:lvl7pPr>
            <a:lvl8pPr marL="15951159" lvl="7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5233" b="1"/>
            </a:lvl8pPr>
            <a:lvl9pPr marL="17945054" lvl="8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5233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231675" y="15780237"/>
            <a:ext cx="13706415" cy="23210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993895" lvl="0" indent="-1495421" algn="l">
              <a:lnSpc>
                <a:spcPct val="90000"/>
              </a:lnSpc>
              <a:spcBef>
                <a:spcPts val="3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987790" lvl="1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981685" lvl="2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975580" lvl="3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969475" lvl="4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1963370" lvl="5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3957264" lvl="6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5951159" lvl="7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7945054" lvl="8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6402144" y="10590164"/>
            <a:ext cx="137739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993895" lvl="0" indent="-996947" algn="l">
              <a:lnSpc>
                <a:spcPct val="90000"/>
              </a:lnSpc>
              <a:spcBef>
                <a:spcPts val="327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850" b="1"/>
            </a:lvl1pPr>
            <a:lvl2pPr marL="3987790" lvl="1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6542" b="1"/>
            </a:lvl2pPr>
            <a:lvl3pPr marL="5981685" lvl="2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5887" b="1"/>
            </a:lvl3pPr>
            <a:lvl4pPr marL="7975580" lvl="3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5233" b="1"/>
            </a:lvl4pPr>
            <a:lvl5pPr marL="9969475" lvl="4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5233" b="1"/>
            </a:lvl5pPr>
            <a:lvl6pPr marL="11963370" lvl="5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5233" b="1"/>
            </a:lvl6pPr>
            <a:lvl7pPr marL="13957264" lvl="6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5233" b="1"/>
            </a:lvl7pPr>
            <a:lvl8pPr marL="15951159" lvl="7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5233" b="1"/>
            </a:lvl8pPr>
            <a:lvl9pPr marL="17945054" lvl="8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5233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6402144" y="15780237"/>
            <a:ext cx="13773916" cy="23210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993895" lvl="0" indent="-1495421" algn="l">
              <a:lnSpc>
                <a:spcPct val="90000"/>
              </a:lnSpc>
              <a:spcBef>
                <a:spcPts val="3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987790" lvl="1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981685" lvl="2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975580" lvl="3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969475" lvl="4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1963370" lvl="5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3957264" lvl="6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5951159" lvl="7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7945054" lvl="8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2227453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0732269" y="40040605"/>
            <a:ext cx="1093476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2881999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227456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2227453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0732269" y="40040605"/>
            <a:ext cx="1093476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2881999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227453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0732269" y="40040605"/>
            <a:ext cx="1093476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2881999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6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04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3773919" y="6220105"/>
            <a:ext cx="16402142" cy="3070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993895" lvl="0" indent="-1661579" algn="l">
              <a:lnSpc>
                <a:spcPct val="90000"/>
              </a:lnSpc>
              <a:spcBef>
                <a:spcPts val="327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0467"/>
            </a:lvl1pPr>
            <a:lvl2pPr marL="3987790" lvl="1" indent="-1578500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9158"/>
            </a:lvl2pPr>
            <a:lvl3pPr marL="5981685" lvl="2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7850"/>
            </a:lvl3pPr>
            <a:lvl4pPr marL="7975580" lvl="3" indent="-1412342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6542"/>
            </a:lvl4pPr>
            <a:lvl5pPr marL="9969475" lvl="4" indent="-1412342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6542"/>
            </a:lvl5pPr>
            <a:lvl6pPr marL="11963370" lvl="5" indent="-1412342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6542"/>
            </a:lvl6pPr>
            <a:lvl7pPr marL="13957264" lvl="6" indent="-1412342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6542"/>
            </a:lvl7pPr>
            <a:lvl8pPr marL="15951159" lvl="7" indent="-1412342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6542"/>
            </a:lvl8pPr>
            <a:lvl9pPr marL="17945054" lvl="8" indent="-1412342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6542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231672" y="12960194"/>
            <a:ext cx="10449616" cy="2401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993895" lvl="0" indent="-996947" algn="l">
              <a:lnSpc>
                <a:spcPct val="90000"/>
              </a:lnSpc>
              <a:spcBef>
                <a:spcPts val="327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5233"/>
            </a:lvl1pPr>
            <a:lvl2pPr marL="3987790" lvl="1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4579"/>
            </a:lvl2pPr>
            <a:lvl3pPr marL="5981685" lvl="2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3925"/>
            </a:lvl3pPr>
            <a:lvl4pPr marL="7975580" lvl="3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3271"/>
            </a:lvl4pPr>
            <a:lvl5pPr marL="9969475" lvl="4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3271"/>
            </a:lvl5pPr>
            <a:lvl6pPr marL="11963370" lvl="5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3271"/>
            </a:lvl6pPr>
            <a:lvl7pPr marL="13957264" lvl="6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3271"/>
            </a:lvl7pPr>
            <a:lvl8pPr marL="15951159" lvl="7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3271"/>
            </a:lvl8pPr>
            <a:lvl9pPr marL="17945054" lvl="8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327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227453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732269" y="40040605"/>
            <a:ext cx="1093476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2881999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6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04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3773919" y="6220105"/>
            <a:ext cx="16402142" cy="3070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327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91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7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65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65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65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65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65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65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31672" y="12960194"/>
            <a:ext cx="10449616" cy="2401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993895" lvl="0" indent="-996947" algn="l">
              <a:lnSpc>
                <a:spcPct val="90000"/>
              </a:lnSpc>
              <a:spcBef>
                <a:spcPts val="327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5233"/>
            </a:lvl1pPr>
            <a:lvl2pPr marL="3987790" lvl="1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4579"/>
            </a:lvl2pPr>
            <a:lvl3pPr marL="5981685" lvl="2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3925"/>
            </a:lvl3pPr>
            <a:lvl4pPr marL="7975580" lvl="3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3271"/>
            </a:lvl4pPr>
            <a:lvl5pPr marL="9969475" lvl="4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3271"/>
            </a:lvl5pPr>
            <a:lvl6pPr marL="11963370" lvl="5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3271"/>
            </a:lvl6pPr>
            <a:lvl7pPr marL="13957264" lvl="6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3271"/>
            </a:lvl7pPr>
            <a:lvl8pPr marL="15951159" lvl="7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3271"/>
            </a:lvl8pPr>
            <a:lvl9pPr marL="17945054" lvl="8" indent="-996947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3271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453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2269" y="40040605"/>
            <a:ext cx="1093476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1999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456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494440" y="11233186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993895" lvl="0" indent="-1495421" algn="l">
              <a:lnSpc>
                <a:spcPct val="90000"/>
              </a:lnSpc>
              <a:spcBef>
                <a:spcPts val="3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987790" lvl="1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981685" lvl="2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975580" lvl="3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969475" lvl="4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1963370" lvl="5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3957264" lvl="6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5951159" lvl="7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7945054" lvl="8" indent="-1495421" algn="l">
              <a:lnSpc>
                <a:spcPct val="9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453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2269" y="40040605"/>
            <a:ext cx="1093476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1999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456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456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453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2269" y="40040605"/>
            <a:ext cx="1093476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9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1999" y="40040605"/>
            <a:ext cx="7289840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9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9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9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9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9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9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9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9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9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5;p1">
            <a:extLst>
              <a:ext uri="{FF2B5EF4-FFF2-40B4-BE49-F238E27FC236}">
                <a16:creationId xmlns:a16="http://schemas.microsoft.com/office/drawing/2014/main" id="{15BA3667-AFAE-DE5C-581D-DCF331E5DB16}"/>
              </a:ext>
            </a:extLst>
          </p:cNvPr>
          <p:cNvSpPr txBox="1">
            <a:spLocks/>
          </p:cNvSpPr>
          <p:nvPr/>
        </p:nvSpPr>
        <p:spPr>
          <a:xfrm>
            <a:off x="601816" y="10232261"/>
            <a:ext cx="15505345" cy="134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710" tIns="199300" rIns="398710" bIns="1993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600"/>
              <a:buNone/>
            </a:pPr>
            <a:r>
              <a:rPr lang="es-MX" sz="4800" b="1" dirty="0"/>
              <a:t>INTRODUCTION</a:t>
            </a:r>
            <a:endParaRPr lang="es-MX" sz="4800" dirty="0"/>
          </a:p>
        </p:txBody>
      </p:sp>
      <p:sp>
        <p:nvSpPr>
          <p:cNvPr id="9" name="Google Shape;86;p1">
            <a:extLst>
              <a:ext uri="{FF2B5EF4-FFF2-40B4-BE49-F238E27FC236}">
                <a16:creationId xmlns:a16="http://schemas.microsoft.com/office/drawing/2014/main" id="{1F52AF2D-26C2-5EB9-1C37-C8AA1A967F84}"/>
              </a:ext>
            </a:extLst>
          </p:cNvPr>
          <p:cNvSpPr txBox="1"/>
          <p:nvPr/>
        </p:nvSpPr>
        <p:spPr>
          <a:xfrm>
            <a:off x="4052048" y="7356463"/>
            <a:ext cx="24405962" cy="120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710" tIns="199300" rIns="398710" bIns="199300" anchor="t" anchorCtr="0">
            <a:spAutoFit/>
          </a:bodyPr>
          <a:lstStyle/>
          <a:p>
            <a:pPr lvl="0"/>
            <a:r>
              <a:rPr lang="es-MX" sz="5200" dirty="0">
                <a:latin typeface="Calibri" panose="020F0502020204030204" pitchFamily="34" charset="0"/>
                <a:cs typeface="Calibri" panose="020F0502020204030204" pitchFamily="34" charset="0"/>
              </a:rPr>
              <a:t>Anay-Martínez, L.M.</a:t>
            </a:r>
            <a:r>
              <a:rPr lang="es-MX" sz="5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es-MX" sz="5200" dirty="0">
                <a:latin typeface="Calibri" panose="020F0502020204030204" pitchFamily="34" charset="0"/>
                <a:cs typeface="Calibri" panose="020F0502020204030204" pitchFamily="34" charset="0"/>
              </a:rPr>
              <a:t>*, Pérez-Lópex, A</a:t>
            </a:r>
            <a:r>
              <a:rPr lang="es-MX" sz="5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MX" sz="5200" dirty="0">
                <a:latin typeface="Calibri" panose="020F0502020204030204" pitchFamily="34" charset="0"/>
                <a:cs typeface="Calibri" panose="020F0502020204030204" pitchFamily="34" charset="0"/>
              </a:rPr>
              <a:t>., Vargas-Pulid, A</a:t>
            </a:r>
            <a:r>
              <a:rPr lang="es-MX" sz="5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MX" sz="5200" dirty="0">
                <a:latin typeface="Calibri" panose="020F0502020204030204" pitchFamily="34" charset="0"/>
                <a:cs typeface="Calibri" panose="020F0502020204030204" pitchFamily="34" charset="0"/>
              </a:rPr>
              <a:t>., &amp; Monteño-ÑAzquez, E.</a:t>
            </a:r>
            <a:r>
              <a:rPr lang="es-MX" sz="5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5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" name="Google Shape;88;p1">
            <a:extLst>
              <a:ext uri="{FF2B5EF4-FFF2-40B4-BE49-F238E27FC236}">
                <a16:creationId xmlns:a16="http://schemas.microsoft.com/office/drawing/2014/main" id="{7AE8503F-8955-B2A3-F797-8FD77B0B32C0}"/>
              </a:ext>
            </a:extLst>
          </p:cNvPr>
          <p:cNvSpPr txBox="1"/>
          <p:nvPr/>
        </p:nvSpPr>
        <p:spPr>
          <a:xfrm>
            <a:off x="1813601" y="8424627"/>
            <a:ext cx="28887646" cy="9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710" tIns="199300" rIns="398710" bIns="199300" anchor="t" anchorCtr="0">
            <a:spAutoFit/>
          </a:bodyPr>
          <a:lstStyle/>
          <a:p>
            <a:pPr lvl="0" algn="just"/>
            <a:r>
              <a:rPr lang="es-MX" sz="3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MX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*Xxxxxxx Xxxxxxxx xx Xxxxx City, Country. </a:t>
            </a:r>
            <a:r>
              <a:rPr lang="es-MX" sz="3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MX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Xxxxxxxx xx Xxxxxxxxxx, City, Country. </a:t>
            </a:r>
            <a:r>
              <a:rPr lang="es-MX" sz="3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-MX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Xxxxxxxx xx Xxxxxxx, City, Country. Email: name@organization.com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F452D85-C5F3-CFBF-3CE1-17289ABCA38F}"/>
              </a:ext>
            </a:extLst>
          </p:cNvPr>
          <p:cNvSpPr txBox="1"/>
          <p:nvPr/>
        </p:nvSpPr>
        <p:spPr>
          <a:xfrm>
            <a:off x="599091" y="11176989"/>
            <a:ext cx="15182926" cy="4708981"/>
          </a:xfrm>
          <a:prstGeom prst="rect">
            <a:avLst/>
          </a:prstGeom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000" dirty="0"/>
              <a:t>In this section explain a brief overview of the work including the based citations.</a:t>
            </a:r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D4CB0D-9696-C4B7-8BB4-9A82EC343E8B}"/>
              </a:ext>
            </a:extLst>
          </p:cNvPr>
          <p:cNvSpPr txBox="1"/>
          <p:nvPr/>
        </p:nvSpPr>
        <p:spPr>
          <a:xfrm>
            <a:off x="912338" y="19908634"/>
            <a:ext cx="14129827" cy="1754326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600" dirty="0"/>
              <a:t>Describe the aim of this work.</a:t>
            </a:r>
          </a:p>
          <a:p>
            <a:pPr algn="just"/>
            <a:endParaRPr lang="es-MX" sz="3600" dirty="0"/>
          </a:p>
          <a:p>
            <a:pPr algn="just"/>
            <a:endParaRPr lang="es-MX" sz="36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B730A8-892C-1659-4A51-344687BA05FA}"/>
              </a:ext>
            </a:extLst>
          </p:cNvPr>
          <p:cNvSpPr txBox="1"/>
          <p:nvPr/>
        </p:nvSpPr>
        <p:spPr>
          <a:xfrm>
            <a:off x="16292127" y="11157054"/>
            <a:ext cx="14995234" cy="13480613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000" dirty="0"/>
              <a:t>In this section present the main results of this work.</a:t>
            </a:r>
          </a:p>
          <a:p>
            <a:endParaRPr lang="es-MX" sz="3000" dirty="0"/>
          </a:p>
          <a:p>
            <a:endParaRPr lang="es-MX" sz="3000" dirty="0"/>
          </a:p>
          <a:p>
            <a:endParaRPr lang="es-MX" sz="3000" dirty="0"/>
          </a:p>
          <a:p>
            <a:endParaRPr lang="es-MX" sz="3000" dirty="0"/>
          </a:p>
          <a:p>
            <a:endParaRPr lang="es-MX" sz="3000" dirty="0"/>
          </a:p>
          <a:p>
            <a:endParaRPr lang="es-MX" sz="3000" dirty="0"/>
          </a:p>
          <a:p>
            <a:endParaRPr lang="es-MX" sz="3000" dirty="0"/>
          </a:p>
          <a:p>
            <a:endParaRPr lang="es-MX" sz="3000" dirty="0"/>
          </a:p>
          <a:p>
            <a:endParaRPr lang="es-MX" sz="3000" dirty="0"/>
          </a:p>
          <a:p>
            <a:endParaRPr lang="es-MX" sz="3000" dirty="0"/>
          </a:p>
          <a:p>
            <a:endParaRPr lang="es-MX" sz="3000" dirty="0"/>
          </a:p>
          <a:p>
            <a:endParaRPr lang="es-MX" sz="3000" dirty="0"/>
          </a:p>
          <a:p>
            <a:pPr algn="ctr"/>
            <a:r>
              <a:rPr lang="es-MX" sz="3000" dirty="0"/>
              <a:t>Figure 1. Xxxxx xxxxx xxxx xx xxxxx.</a:t>
            </a:r>
          </a:p>
          <a:p>
            <a:endParaRPr lang="es-MX" sz="3000" dirty="0"/>
          </a:p>
          <a:p>
            <a:endParaRPr lang="es-MX" sz="3000" dirty="0"/>
          </a:p>
          <a:p>
            <a:endParaRPr lang="es-MX" sz="3000" dirty="0"/>
          </a:p>
          <a:p>
            <a:endParaRPr lang="es-MX" sz="3000" dirty="0"/>
          </a:p>
          <a:p>
            <a:pPr algn="ctr"/>
            <a:r>
              <a:rPr lang="es-MX" sz="3000" dirty="0"/>
              <a:t>Table 1. Xxxxxx xxxx xx xxxxx.</a:t>
            </a:r>
          </a:p>
          <a:p>
            <a:endParaRPr lang="es-MX" sz="3000" dirty="0"/>
          </a:p>
          <a:p>
            <a:endParaRPr lang="es-MX" sz="3000" dirty="0"/>
          </a:p>
          <a:p>
            <a:endParaRPr lang="es-MX" sz="3000" dirty="0"/>
          </a:p>
          <a:p>
            <a:endParaRPr lang="es-MX" sz="3000" dirty="0"/>
          </a:p>
          <a:p>
            <a:endParaRPr lang="es-MX" sz="3000" dirty="0"/>
          </a:p>
          <a:p>
            <a:endParaRPr lang="es-MX" sz="3000" dirty="0"/>
          </a:p>
          <a:p>
            <a:endParaRPr lang="es-MX" sz="3000" dirty="0"/>
          </a:p>
          <a:p>
            <a:endParaRPr lang="es-MX" sz="3000" dirty="0"/>
          </a:p>
          <a:p>
            <a:endParaRPr lang="es-MX" sz="3000" dirty="0"/>
          </a:p>
          <a:p>
            <a:endParaRPr lang="es-MX" sz="3000" dirty="0"/>
          </a:p>
        </p:txBody>
      </p:sp>
      <p:pic>
        <p:nvPicPr>
          <p:cNvPr id="15" name="Imagen 14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1FDDF90F-218C-CAF4-AED5-24703B46C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4331" y="20135647"/>
            <a:ext cx="10260936" cy="578910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D0AB103-3550-8C3D-D8BC-D9514ED27BAB}"/>
              </a:ext>
            </a:extLst>
          </p:cNvPr>
          <p:cNvSpPr txBox="1"/>
          <p:nvPr/>
        </p:nvSpPr>
        <p:spPr>
          <a:xfrm>
            <a:off x="16403177" y="31723599"/>
            <a:ext cx="14129827" cy="3323987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000" dirty="0"/>
              <a:t>Present  the conclusions of this work.</a:t>
            </a:r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21986E0-5A32-3867-EA5D-4B64A9D0F5AE}"/>
              </a:ext>
            </a:extLst>
          </p:cNvPr>
          <p:cNvSpPr txBox="1"/>
          <p:nvPr/>
        </p:nvSpPr>
        <p:spPr>
          <a:xfrm>
            <a:off x="16647019" y="38344412"/>
            <a:ext cx="14129827" cy="2862322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000" dirty="0"/>
              <a:t>Present the referenes using APA format.</a:t>
            </a:r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</p:txBody>
      </p:sp>
      <p:sp>
        <p:nvSpPr>
          <p:cNvPr id="18" name="Google Shape;85;p1">
            <a:extLst>
              <a:ext uri="{FF2B5EF4-FFF2-40B4-BE49-F238E27FC236}">
                <a16:creationId xmlns:a16="http://schemas.microsoft.com/office/drawing/2014/main" id="{61B73FDD-6C59-14D9-FFB7-0A717665ABBE}"/>
              </a:ext>
            </a:extLst>
          </p:cNvPr>
          <p:cNvSpPr txBox="1">
            <a:spLocks/>
          </p:cNvSpPr>
          <p:nvPr/>
        </p:nvSpPr>
        <p:spPr>
          <a:xfrm>
            <a:off x="835487" y="18957052"/>
            <a:ext cx="14085318" cy="134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710" tIns="199300" rIns="398710" bIns="1993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SzPts val="1600"/>
            </a:pPr>
            <a:r>
              <a:rPr lang="es-MX" sz="4800" b="1" dirty="0"/>
              <a:t>OBJECTIVE</a:t>
            </a:r>
            <a:endParaRPr lang="es-MX" sz="4800" dirty="0"/>
          </a:p>
        </p:txBody>
      </p:sp>
      <p:sp>
        <p:nvSpPr>
          <p:cNvPr id="19" name="Google Shape;85;p1">
            <a:extLst>
              <a:ext uri="{FF2B5EF4-FFF2-40B4-BE49-F238E27FC236}">
                <a16:creationId xmlns:a16="http://schemas.microsoft.com/office/drawing/2014/main" id="{22A54AFF-5181-671E-5999-971642310608}"/>
              </a:ext>
            </a:extLst>
          </p:cNvPr>
          <p:cNvSpPr txBox="1">
            <a:spLocks/>
          </p:cNvSpPr>
          <p:nvPr/>
        </p:nvSpPr>
        <p:spPr>
          <a:xfrm>
            <a:off x="934592" y="22918004"/>
            <a:ext cx="14085318" cy="134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710" tIns="199300" rIns="398710" bIns="1993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SzPts val="1600"/>
            </a:pPr>
            <a:r>
              <a:rPr lang="es-MX" sz="4800" b="1" dirty="0"/>
              <a:t>MATERIALS AND METHODS</a:t>
            </a:r>
            <a:endParaRPr lang="es-MX" sz="4800" dirty="0"/>
          </a:p>
        </p:txBody>
      </p:sp>
      <p:sp>
        <p:nvSpPr>
          <p:cNvPr id="20" name="Google Shape;85;p1">
            <a:extLst>
              <a:ext uri="{FF2B5EF4-FFF2-40B4-BE49-F238E27FC236}">
                <a16:creationId xmlns:a16="http://schemas.microsoft.com/office/drawing/2014/main" id="{65C638B5-A881-3791-6E3A-EB6739E72AE7}"/>
              </a:ext>
            </a:extLst>
          </p:cNvPr>
          <p:cNvSpPr txBox="1">
            <a:spLocks/>
          </p:cNvSpPr>
          <p:nvPr/>
        </p:nvSpPr>
        <p:spPr>
          <a:xfrm>
            <a:off x="16292127" y="10219529"/>
            <a:ext cx="15505345" cy="134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710" tIns="199300" rIns="398710" bIns="1993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SzPts val="1600"/>
            </a:pPr>
            <a:r>
              <a:rPr lang="es-MX" sz="4800" b="1" dirty="0"/>
              <a:t>RESULTS AND DISCUSSION</a:t>
            </a:r>
            <a:endParaRPr lang="es-MX" sz="5400" dirty="0"/>
          </a:p>
        </p:txBody>
      </p:sp>
      <p:sp>
        <p:nvSpPr>
          <p:cNvPr id="21" name="Google Shape;85;p1">
            <a:extLst>
              <a:ext uri="{FF2B5EF4-FFF2-40B4-BE49-F238E27FC236}">
                <a16:creationId xmlns:a16="http://schemas.microsoft.com/office/drawing/2014/main" id="{C463C161-5251-A31A-8A9D-80D32EFE365D}"/>
              </a:ext>
            </a:extLst>
          </p:cNvPr>
          <p:cNvSpPr txBox="1">
            <a:spLocks/>
          </p:cNvSpPr>
          <p:nvPr/>
        </p:nvSpPr>
        <p:spPr>
          <a:xfrm>
            <a:off x="16401092" y="30889486"/>
            <a:ext cx="14085318" cy="134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710" tIns="199300" rIns="398710" bIns="1993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SzPts val="1600"/>
            </a:pPr>
            <a:r>
              <a:rPr lang="es-MX" sz="4800" b="1" dirty="0"/>
              <a:t>CONCLUSION</a:t>
            </a:r>
            <a:endParaRPr lang="es-MX" sz="4800" dirty="0"/>
          </a:p>
        </p:txBody>
      </p:sp>
      <p:sp>
        <p:nvSpPr>
          <p:cNvPr id="22" name="Google Shape;85;p1">
            <a:extLst>
              <a:ext uri="{FF2B5EF4-FFF2-40B4-BE49-F238E27FC236}">
                <a16:creationId xmlns:a16="http://schemas.microsoft.com/office/drawing/2014/main" id="{53BC40BB-5CC8-668F-320D-029AE7862F49}"/>
              </a:ext>
            </a:extLst>
          </p:cNvPr>
          <p:cNvSpPr txBox="1">
            <a:spLocks/>
          </p:cNvSpPr>
          <p:nvPr/>
        </p:nvSpPr>
        <p:spPr>
          <a:xfrm>
            <a:off x="16644934" y="37536297"/>
            <a:ext cx="14085318" cy="134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710" tIns="199300" rIns="398710" bIns="1993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SzPts val="1600"/>
            </a:pPr>
            <a:r>
              <a:rPr lang="es-MX" sz="4800" b="1" dirty="0"/>
              <a:t>REFERENCES</a:t>
            </a:r>
            <a:endParaRPr lang="es-MX" sz="4800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A98979A-DD5F-11BE-0D17-DCEFFE997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5391" y="12135312"/>
            <a:ext cx="11224403" cy="6761689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54986B3D-60D2-5D4F-3A65-1AC241A20F45}"/>
              </a:ext>
            </a:extLst>
          </p:cNvPr>
          <p:cNvSpPr txBox="1"/>
          <p:nvPr/>
        </p:nvSpPr>
        <p:spPr>
          <a:xfrm>
            <a:off x="967723" y="23813430"/>
            <a:ext cx="14129827" cy="12095619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000" dirty="0"/>
              <a:t>Describe the materials and methods used in this work.</a:t>
            </a:r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r>
              <a:rPr lang="es-MX" sz="3000" dirty="0"/>
              <a:t>Use of a diagram is suggested.</a:t>
            </a:r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</p:txBody>
      </p:sp>
      <p:sp>
        <p:nvSpPr>
          <p:cNvPr id="7" name="Google Shape;84;p1">
            <a:extLst>
              <a:ext uri="{FF2B5EF4-FFF2-40B4-BE49-F238E27FC236}">
                <a16:creationId xmlns:a16="http://schemas.microsoft.com/office/drawing/2014/main" id="{EFFE9146-4044-F972-D267-F6C9896D4B1F}"/>
              </a:ext>
            </a:extLst>
          </p:cNvPr>
          <p:cNvSpPr txBox="1">
            <a:spLocks/>
          </p:cNvSpPr>
          <p:nvPr/>
        </p:nvSpPr>
        <p:spPr>
          <a:xfrm>
            <a:off x="1865654" y="5125285"/>
            <a:ext cx="28911192" cy="226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710" tIns="199300" rIns="398710" bIns="1993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000"/>
            </a:pPr>
            <a:r>
              <a:rPr lang="es-MX" sz="8500" b="1" dirty="0"/>
              <a:t>TITLE TITLE TITLE TITLETITLE TITLETITLE TITLE TITLE TITLETITLE TITLETITLE TITLETITLE TITLETITLE TITLE TITLE TITLE</a:t>
            </a:r>
            <a:endParaRPr lang="es-MX" sz="85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B34B8A1-9680-4D84-A175-93A7CBFA25D8}"/>
              </a:ext>
            </a:extLst>
          </p:cNvPr>
          <p:cNvSpPr/>
          <p:nvPr/>
        </p:nvSpPr>
        <p:spPr>
          <a:xfrm>
            <a:off x="0" y="9530446"/>
            <a:ext cx="16200000" cy="360000"/>
          </a:xfrm>
          <a:prstGeom prst="rect">
            <a:avLst/>
          </a:prstGeom>
          <a:solidFill>
            <a:srgbClr val="0070C0">
              <a:tint val="66000"/>
              <a:satMod val="1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Google Shape;84;p1">
            <a:extLst>
              <a:ext uri="{FF2B5EF4-FFF2-40B4-BE49-F238E27FC236}">
                <a16:creationId xmlns:a16="http://schemas.microsoft.com/office/drawing/2014/main" id="{1FD4550B-F1B3-8E82-763F-C7E6DD1948AD}"/>
              </a:ext>
            </a:extLst>
          </p:cNvPr>
          <p:cNvSpPr txBox="1">
            <a:spLocks/>
          </p:cNvSpPr>
          <p:nvPr/>
        </p:nvSpPr>
        <p:spPr>
          <a:xfrm>
            <a:off x="14349928" y="1417105"/>
            <a:ext cx="10068398" cy="226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8710" tIns="199300" rIns="398710" bIns="1993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000"/>
            </a:pPr>
            <a:r>
              <a:rPr lang="es-MX" sz="8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</a:t>
            </a:r>
            <a:endParaRPr lang="es-MX" sz="8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8C533C-4D39-703D-F323-1AE567DBE1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284" r="63010"/>
          <a:stretch/>
        </p:blipFill>
        <p:spPr>
          <a:xfrm>
            <a:off x="26092219" y="0"/>
            <a:ext cx="6307070" cy="870978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C3EBDA0-632F-F5FB-97FF-03152AEBC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4" y="211201"/>
            <a:ext cx="12113532" cy="419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49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3770</TotalTime>
  <Words>161</Words>
  <Application>Microsoft Macintosh PowerPoint</Application>
  <PresentationFormat>Personalizado</PresentationFormat>
  <Paragraphs>79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TITTLE</dc:title>
  <dc:creator>Microsoft Office User</dc:creator>
  <cp:lastModifiedBy>Celeste Concepción Ibarra Herrera</cp:lastModifiedBy>
  <cp:revision>25</cp:revision>
  <dcterms:created xsi:type="dcterms:W3CDTF">2020-08-30T16:13:36Z</dcterms:created>
  <dcterms:modified xsi:type="dcterms:W3CDTF">2022-09-23T00:40:36Z</dcterms:modified>
</cp:coreProperties>
</file>