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7" r:id="rId2"/>
    <p:sldId id="264" r:id="rId3"/>
    <p:sldId id="265" r:id="rId4"/>
    <p:sldId id="266" r:id="rId5"/>
    <p:sldId id="268" r:id="rId6"/>
    <p:sldId id="272" r:id="rId7"/>
    <p:sldId id="269" r:id="rId8"/>
    <p:sldId id="271" r:id="rId9"/>
    <p:sldId id="273" r:id="rId10"/>
  </p:sldIdLst>
  <p:sldSz cx="12192000" cy="6858000"/>
  <p:notesSz cx="6858000" cy="9144000"/>
  <p:defaultTextStyle>
    <a:defPPr>
      <a:defRPr lang="en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801"/>
    <p:restoredTop sz="95701"/>
  </p:normalViewPr>
  <p:slideViewPr>
    <p:cSldViewPr snapToGrid="0">
      <p:cViewPr varScale="1">
        <p:scale>
          <a:sx n="104" d="100"/>
          <a:sy n="104" d="100"/>
        </p:scale>
        <p:origin x="1080" y="20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09B096-0332-4108-AEA3-8F758AB7265B}" type="datetimeFigureOut">
              <a:rPr lang="es-MX" smtClean="0"/>
              <a:t>23/09/22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729438-3DD8-45FA-9840-2607DA1BE26E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981134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67F28F-D2E4-616D-34AC-2AF35F2875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s-ES_tradn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1575E02-722A-D0DF-3F29-6CAB0AEE20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s-ES_trad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35542F-8CD4-1E44-AB98-2825E8EE71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2D06B-2C22-48D6-8B28-B3B1D4F9E4A1}" type="datetime1">
              <a:rPr lang="es-ES_tradnl" smtClean="0"/>
              <a:t>23/9/22</a:t>
            </a:fld>
            <a:endParaRPr lang="es-ES_trad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0E7487-CA99-006F-D94F-3263CF5936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4CEAB5-FBCB-44B7-DD84-E6CAB463A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C381D-49A1-184A-86FD-41EEEE3C4B23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634474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563A33-E6F8-60CD-4AEE-6FAA3E1B48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_trad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726203-E023-E327-ADBF-25CAB7B2BA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_trad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3F1F96-D598-3845-B214-3248AE2197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6325C-28CB-45C9-9532-EFA6DBB22160}" type="datetime1">
              <a:rPr lang="es-ES_tradnl" smtClean="0"/>
              <a:t>23/9/22</a:t>
            </a:fld>
            <a:endParaRPr lang="es-ES_trad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35B470-CF49-5C25-D4AE-D89C0C7666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1C590B-A1E9-DEF1-1CEA-E77EE45901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C381D-49A1-184A-86FD-41EEEE3C4B23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894957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DDDA4FB-89BC-6FE0-5C8E-A73C68E5952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s-ES_trad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0F7DA1-054F-8B05-725B-B8C3766439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_trad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F6C214-8A80-AB94-A3F4-46626C451E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3A23A-1F18-4522-81FC-D9E970AA1A5A}" type="datetime1">
              <a:rPr lang="es-ES_tradnl" smtClean="0"/>
              <a:t>23/9/22</a:t>
            </a:fld>
            <a:endParaRPr lang="es-ES_trad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CCB051-CAA6-1EF8-5377-1443803E50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C21135-E9D5-3EBB-2057-74ED6BF743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C381D-49A1-184A-86FD-41EEEE3C4B23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749410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CC5E4F-C479-31B3-23EF-7B348BB47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_trad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1DC9C2-238E-6AA7-2DEB-73BF85A79A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_trad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BCCDBA-9885-FA2B-B074-37B09D29D5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D3DF9-6A3D-4D37-883C-1EDDD07836CC}" type="datetime1">
              <a:rPr lang="es-ES_tradnl" smtClean="0"/>
              <a:t>23/9/22</a:t>
            </a:fld>
            <a:endParaRPr lang="es-ES_trad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83168F-DABA-EA59-2AD9-BA407B0B39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5B2A49-0E3B-AF46-6443-BF9126018F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C381D-49A1-184A-86FD-41EEEE3C4B23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844806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D8D0C4-891A-8519-76DB-889DEDBC3D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s-ES_trad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D59D0B-53E1-5881-B00F-B140D49A4E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C87F54-F617-EC08-4122-ED45EBDE4D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FCA04-D332-4E8B-B516-8BE203839F75}" type="datetime1">
              <a:rPr lang="es-ES_tradnl" smtClean="0"/>
              <a:t>23/9/22</a:t>
            </a:fld>
            <a:endParaRPr lang="es-ES_trad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1061D2-94AE-2592-515A-9402222BDC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70817D-AFE2-651E-BE17-7551C1FE7B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C381D-49A1-184A-86FD-41EEEE3C4B23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787926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A66D36-7AC5-1038-85BC-97D4F0481F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_trad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F5F2A7-EE1F-7545-A30B-4DC0CE2088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_tradn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CBE922D-CE78-DB82-D99F-4BCF694D1E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_tradn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7C2678-1E7E-64E1-76E8-0546C60A74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89F02-EEF6-49F3-81A5-A548BDDEED75}" type="datetime1">
              <a:rPr lang="es-ES_tradnl" smtClean="0"/>
              <a:t>23/9/22</a:t>
            </a:fld>
            <a:endParaRPr lang="es-ES_trad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641056-8B12-EC92-6834-92D1DE6841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934490-8AFE-2C7F-0549-F6C06A412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C381D-49A1-184A-86FD-41EEEE3C4B23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788563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C57480-CE25-78FA-44DB-0B7C12F5C0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s-ES_trad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F6858A-F761-140C-5499-5471644278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7F5BE6-1479-0545-1CEC-188118FB63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_tradn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759B8FC-D41F-2AAF-2AC6-1023153E41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57DFE4D-66C2-9D1B-47F1-042569CCCA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_tradn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9F7C055-9D16-65F6-528D-7EE841EDEE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528D3-2227-41E1-8645-797FD0893A37}" type="datetime1">
              <a:rPr lang="es-ES_tradnl" smtClean="0"/>
              <a:t>23/9/22</a:t>
            </a:fld>
            <a:endParaRPr lang="es-ES_tradn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7BBDE29-8549-2BBB-21CB-E9546CF33D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E2C59EF-CAF9-B91E-3409-44F7ECA1D3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C381D-49A1-184A-86FD-41EEEE3C4B23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390135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2741F3-87A6-8A71-C15D-11C313F5BB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_tradn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C9BADCA-3286-2D70-1070-546DBA97DD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12CC6-B8EE-4E2E-B8B5-5C71DA2F56C8}" type="datetime1">
              <a:rPr lang="es-ES_tradnl" smtClean="0"/>
              <a:t>23/9/22</a:t>
            </a:fld>
            <a:endParaRPr lang="es-ES_tradn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865DE84-300B-4FF2-8BAC-F766B17AD3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CF5918-A45B-5AA3-5B41-EE98BF3F4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C381D-49A1-184A-86FD-41EEEE3C4B23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52607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A18629D-EFFF-CD2D-C779-6F4FFF7F36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026C8-D4BB-4CAD-A2E4-86F42E88224B}" type="datetime1">
              <a:rPr lang="es-ES_tradnl" smtClean="0"/>
              <a:t>23/9/22</a:t>
            </a:fld>
            <a:endParaRPr lang="es-ES_tradn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8737E9F-1639-2914-4345-BA406FF102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F104F6-0C09-FABF-2DEB-7380599C5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C381D-49A1-184A-86FD-41EEEE3C4B23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377660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36E40F-1AEB-1552-5AAD-E714B4A7E3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ES_trad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21FE32-D367-2072-6877-8883C4D812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_trad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CB0CD3-913E-086B-9D56-5230BDA5B4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75AB50-8AB9-908D-DCC2-775E404657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547DD-423F-4792-BF0E-A8528DAC3881}" type="datetime1">
              <a:rPr lang="es-ES_tradnl" smtClean="0"/>
              <a:t>23/9/22</a:t>
            </a:fld>
            <a:endParaRPr lang="es-ES_trad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CC3603-35EE-07CB-DCA7-6412005E24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A39FD0-6898-770B-8451-BF1F1419F2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C381D-49A1-184A-86FD-41EEEE3C4B23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903810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345C7A-4746-0699-9094-F6F2DF1F6A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ES_tradn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424F43-08EC-C688-E4BB-9130B02CC59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EF1B80-AD8E-2739-43CC-CD578081B0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B32D0E-57FC-F1F3-2C27-832FDE54F5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C0466-395F-4332-A24F-3026C894DBBC}" type="datetime1">
              <a:rPr lang="es-ES_tradnl" smtClean="0"/>
              <a:t>23/9/22</a:t>
            </a:fld>
            <a:endParaRPr lang="es-ES_trad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8BEE66-4F78-B7A4-1325-63E0CE6991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19D3EB-15A7-A485-126E-20392B0706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C381D-49A1-184A-86FD-41EEEE3C4B23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142970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74686D1-A224-316F-2298-DF42B32052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s-ES_trad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5A98DB-CD82-8504-75E6-65A196D798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_trad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6BC67C-D600-496E-CEB9-4062909497E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0754EB-B989-4E82-84F9-5D3BF0CF5A62}" type="datetime1">
              <a:rPr lang="es-ES_tradnl" smtClean="0"/>
              <a:t>23/9/22</a:t>
            </a:fld>
            <a:endParaRPr lang="es-ES_trad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CCDC34-0C87-E457-8F65-B24D98DDC2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C612F0-2A7C-0928-C610-FEF160FE0F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6C381D-49A1-184A-86FD-41EEEE3C4B23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446253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>
            <a:extLst>
              <a:ext uri="{FF2B5EF4-FFF2-40B4-BE49-F238E27FC236}">
                <a16:creationId xmlns:a16="http://schemas.microsoft.com/office/drawing/2014/main" id="{EA73F386-7CE2-7DDB-FEF6-31776278B3ED}"/>
              </a:ext>
            </a:extLst>
          </p:cNvPr>
          <p:cNvGrpSpPr/>
          <p:nvPr/>
        </p:nvGrpSpPr>
        <p:grpSpPr>
          <a:xfrm>
            <a:off x="-1791464" y="-1108254"/>
            <a:ext cx="15172185" cy="9894655"/>
            <a:chOff x="-1791464" y="-1108254"/>
            <a:chExt cx="15172185" cy="9894655"/>
          </a:xfrm>
        </p:grpSpPr>
        <p:pic>
          <p:nvPicPr>
            <p:cNvPr id="11" name="Imagen 10">
              <a:extLst>
                <a:ext uri="{FF2B5EF4-FFF2-40B4-BE49-F238E27FC236}">
                  <a16:creationId xmlns:a16="http://schemas.microsoft.com/office/drawing/2014/main" id="{CF49D489-1BC8-4B62-6439-10FF2F1BA35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alphaModFix amt="50000"/>
            </a:blip>
            <a:srcRect t="60766" b="236"/>
            <a:stretch/>
          </p:blipFill>
          <p:spPr>
            <a:xfrm>
              <a:off x="-27710" y="-25361"/>
              <a:ext cx="12219710" cy="6883362"/>
            </a:xfrm>
            <a:prstGeom prst="rect">
              <a:avLst/>
            </a:prstGeom>
          </p:spPr>
        </p:pic>
        <p:pic>
          <p:nvPicPr>
            <p:cNvPr id="12" name="Picture 18" descr="Text&#10;&#10;Description automatically generated">
              <a:extLst>
                <a:ext uri="{FF2B5EF4-FFF2-40B4-BE49-F238E27FC236}">
                  <a16:creationId xmlns:a16="http://schemas.microsoft.com/office/drawing/2014/main" id="{8AA7D054-23E1-D750-DCEF-F7AB48644D0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-92279" y="-9753"/>
              <a:ext cx="2301089" cy="1553235"/>
            </a:xfrm>
            <a:prstGeom prst="rect">
              <a:avLst/>
            </a:prstGeom>
          </p:spPr>
        </p:pic>
        <p:pic>
          <p:nvPicPr>
            <p:cNvPr id="13" name="Picture 19" descr="Logo&#10;&#10;Description automatically generated">
              <a:extLst>
                <a:ext uri="{FF2B5EF4-FFF2-40B4-BE49-F238E27FC236}">
                  <a16:creationId xmlns:a16="http://schemas.microsoft.com/office/drawing/2014/main" id="{11350FF1-5842-500F-8CC1-E2DAED35F17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208811" y="70620"/>
              <a:ext cx="1339674" cy="1378170"/>
            </a:xfrm>
            <a:prstGeom prst="rect">
              <a:avLst/>
            </a:prstGeom>
          </p:spPr>
        </p:pic>
        <p:sp>
          <p:nvSpPr>
            <p:cNvPr id="14" name="Elipse 13">
              <a:extLst>
                <a:ext uri="{FF2B5EF4-FFF2-40B4-BE49-F238E27FC236}">
                  <a16:creationId xmlns:a16="http://schemas.microsoft.com/office/drawing/2014/main" id="{92C2AAE8-FEFB-407B-9ED0-CDB1EA354FAB}"/>
                </a:ext>
              </a:extLst>
            </p:cNvPr>
            <p:cNvSpPr/>
            <p:nvPr/>
          </p:nvSpPr>
          <p:spPr>
            <a:xfrm>
              <a:off x="-304800" y="6308298"/>
              <a:ext cx="914400" cy="914400"/>
            </a:xfrm>
            <a:prstGeom prst="ellipse">
              <a:avLst/>
            </a:prstGeom>
            <a:solidFill>
              <a:srgbClr val="44963B">
                <a:alpha val="3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/>
            </a:p>
          </p:txBody>
        </p:sp>
        <p:sp>
          <p:nvSpPr>
            <p:cNvPr id="15" name="Anillo 14">
              <a:extLst>
                <a:ext uri="{FF2B5EF4-FFF2-40B4-BE49-F238E27FC236}">
                  <a16:creationId xmlns:a16="http://schemas.microsoft.com/office/drawing/2014/main" id="{AD70183F-4AC8-78A8-7E7D-FE8BDD2A733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-1134260" y="5578397"/>
              <a:ext cx="2573321" cy="2557044"/>
            </a:xfrm>
            <a:prstGeom prst="donut">
              <a:avLst>
                <a:gd name="adj" fmla="val 13823"/>
              </a:avLst>
            </a:prstGeom>
            <a:solidFill>
              <a:srgbClr val="44963B">
                <a:alpha val="3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>
                <a:solidFill>
                  <a:schemeClr val="tx1"/>
                </a:solidFill>
              </a:endParaRPr>
            </a:p>
          </p:txBody>
        </p:sp>
        <p:sp>
          <p:nvSpPr>
            <p:cNvPr id="16" name="Anillo 15">
              <a:extLst>
                <a:ext uri="{FF2B5EF4-FFF2-40B4-BE49-F238E27FC236}">
                  <a16:creationId xmlns:a16="http://schemas.microsoft.com/office/drawing/2014/main" id="{CC45248D-8DC4-5AC7-7CF3-D4DE3DC5E55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-1791464" y="4839245"/>
              <a:ext cx="3972282" cy="3947156"/>
            </a:xfrm>
            <a:prstGeom prst="donut">
              <a:avLst>
                <a:gd name="adj" fmla="val 10187"/>
              </a:avLst>
            </a:prstGeom>
            <a:solidFill>
              <a:srgbClr val="44963B">
                <a:alpha val="3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>
                <a:solidFill>
                  <a:schemeClr val="tx1"/>
                </a:solidFill>
              </a:endParaRPr>
            </a:p>
          </p:txBody>
        </p:sp>
        <p:sp>
          <p:nvSpPr>
            <p:cNvPr id="17" name="Anillo 16">
              <a:extLst>
                <a:ext uri="{FF2B5EF4-FFF2-40B4-BE49-F238E27FC236}">
                  <a16:creationId xmlns:a16="http://schemas.microsoft.com/office/drawing/2014/main" id="{01C2DB38-39C9-7397-6B6C-B164373CAAFB}"/>
                </a:ext>
              </a:extLst>
            </p:cNvPr>
            <p:cNvSpPr/>
            <p:nvPr/>
          </p:nvSpPr>
          <p:spPr>
            <a:xfrm>
              <a:off x="10150927" y="-721840"/>
              <a:ext cx="3229794" cy="3209365"/>
            </a:xfrm>
            <a:prstGeom prst="donut">
              <a:avLst>
                <a:gd name="adj" fmla="val 13823"/>
              </a:avLst>
            </a:prstGeom>
            <a:solidFill>
              <a:srgbClr val="0070C0">
                <a:alpha val="28518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>
                <a:solidFill>
                  <a:schemeClr val="tx1"/>
                </a:solidFill>
              </a:endParaRPr>
            </a:p>
          </p:txBody>
        </p:sp>
        <p:sp>
          <p:nvSpPr>
            <p:cNvPr id="18" name="Anillo 17">
              <a:extLst>
                <a:ext uri="{FF2B5EF4-FFF2-40B4-BE49-F238E27FC236}">
                  <a16:creationId xmlns:a16="http://schemas.microsoft.com/office/drawing/2014/main" id="{44459927-B9EA-E5ED-4ADE-0404E6A338C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299882" y="-1108254"/>
              <a:ext cx="2573321" cy="2557044"/>
            </a:xfrm>
            <a:prstGeom prst="donut">
              <a:avLst>
                <a:gd name="adj" fmla="val 13823"/>
              </a:avLst>
            </a:prstGeom>
            <a:solidFill>
              <a:schemeClr val="accent2">
                <a:alpha val="59047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>
                <a:solidFill>
                  <a:schemeClr val="tx1"/>
                </a:solidFill>
              </a:endParaRPr>
            </a:p>
          </p:txBody>
        </p:sp>
      </p:grpSp>
      <p:sp>
        <p:nvSpPr>
          <p:cNvPr id="21" name="Title 1">
            <a:extLst>
              <a:ext uri="{FF2B5EF4-FFF2-40B4-BE49-F238E27FC236}">
                <a16:creationId xmlns:a16="http://schemas.microsoft.com/office/drawing/2014/main" id="{D08C22DC-A702-C1A8-199D-924CA1ABA9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975640"/>
          </a:xfrm>
        </p:spPr>
        <p:txBody>
          <a:bodyPr/>
          <a:lstStyle/>
          <a:p>
            <a:r>
              <a:rPr lang="es-ES_tradnl" dirty="0" err="1">
                <a:latin typeface="Century Gothic" panose="020B0502020202020204" pitchFamily="34" charset="0"/>
              </a:rPr>
              <a:t>Title</a:t>
            </a:r>
            <a:endParaRPr lang="es-ES_tradnl" dirty="0">
              <a:latin typeface="Century Gothic" panose="020B0502020202020204" pitchFamily="34" charset="0"/>
            </a:endParaRPr>
          </a:p>
        </p:txBody>
      </p:sp>
      <p:sp>
        <p:nvSpPr>
          <p:cNvPr id="22" name="Subtitle 2">
            <a:extLst>
              <a:ext uri="{FF2B5EF4-FFF2-40B4-BE49-F238E27FC236}">
                <a16:creationId xmlns:a16="http://schemas.microsoft.com/office/drawing/2014/main" id="{36D1B998-C480-C977-6D1C-C8B61F23E8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6168" y="3343499"/>
            <a:ext cx="10539663" cy="1250250"/>
          </a:xfrm>
        </p:spPr>
        <p:txBody>
          <a:bodyPr/>
          <a:lstStyle/>
          <a:p>
            <a:pPr lvl="0"/>
            <a:r>
              <a:rPr lang="es-MX" sz="2400" dirty="0">
                <a:latin typeface="Century Gothic" panose="020B0502020202020204" pitchFamily="34" charset="0"/>
                <a:cs typeface="Calibri" panose="020F0502020204030204" pitchFamily="34" charset="0"/>
              </a:rPr>
              <a:t>Last names, N.</a:t>
            </a:r>
            <a:r>
              <a:rPr lang="es-MX" sz="2400" baseline="30000" dirty="0">
                <a:latin typeface="Century Gothic" panose="020B0502020202020204" pitchFamily="34" charset="0"/>
                <a:cs typeface="Calibri" panose="020F0502020204030204" pitchFamily="34" charset="0"/>
              </a:rPr>
              <a:t>1,2</a:t>
            </a:r>
            <a:r>
              <a:rPr lang="es-MX" sz="2400" dirty="0">
                <a:latin typeface="Century Gothic" panose="020B0502020202020204" pitchFamily="34" charset="0"/>
                <a:cs typeface="Calibri" panose="020F0502020204030204" pitchFamily="34" charset="0"/>
              </a:rPr>
              <a:t>*, Last names 2, </a:t>
            </a:r>
            <a:r>
              <a:rPr lang="es-MX" dirty="0">
                <a:latin typeface="Century Gothic" panose="020B0502020202020204" pitchFamily="34" charset="0"/>
                <a:cs typeface="Calibri" panose="020F0502020204030204" pitchFamily="34" charset="0"/>
              </a:rPr>
              <a:t>N2</a:t>
            </a:r>
            <a:r>
              <a:rPr lang="es-MX" sz="2400" baseline="30000" dirty="0">
                <a:latin typeface="Century Gothic" panose="020B0502020202020204" pitchFamily="34" charset="0"/>
                <a:cs typeface="Calibri" panose="020F0502020204030204" pitchFamily="34" charset="0"/>
              </a:rPr>
              <a:t>2</a:t>
            </a:r>
            <a:r>
              <a:rPr lang="es-MX" sz="2400" dirty="0">
                <a:latin typeface="Century Gothic" panose="020B0502020202020204" pitchFamily="34" charset="0"/>
                <a:cs typeface="Calibri" panose="020F0502020204030204" pitchFamily="34" charset="0"/>
              </a:rPr>
              <a:t>., &amp; Last names 3, </a:t>
            </a:r>
            <a:r>
              <a:rPr lang="es-MX" dirty="0">
                <a:latin typeface="Century Gothic" panose="020B0502020202020204" pitchFamily="34" charset="0"/>
                <a:cs typeface="Calibri" panose="020F0502020204030204" pitchFamily="34" charset="0"/>
              </a:rPr>
              <a:t>N3</a:t>
            </a:r>
            <a:r>
              <a:rPr lang="es-MX" sz="2400" dirty="0">
                <a:latin typeface="Century Gothic" panose="020B0502020202020204" pitchFamily="34" charset="0"/>
                <a:cs typeface="Calibri" panose="020F0502020204030204" pitchFamily="34" charset="0"/>
              </a:rPr>
              <a:t>.</a:t>
            </a:r>
            <a:r>
              <a:rPr lang="es-MX" sz="2400" baseline="30000" dirty="0">
                <a:latin typeface="Century Gothic" panose="020B0502020202020204" pitchFamily="34" charset="0"/>
                <a:cs typeface="Calibri" panose="020F0502020204030204" pitchFamily="34" charset="0"/>
              </a:rPr>
              <a:t>1</a:t>
            </a:r>
            <a:endParaRPr lang="es-MX" sz="2400" dirty="0">
              <a:solidFill>
                <a:schemeClr val="dk1"/>
              </a:solidFill>
              <a:latin typeface="Century Gothic" panose="020B050202020202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3700D5AC-CE9D-5B18-0B4B-A66942FF2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495528"/>
            <a:ext cx="373380" cy="365125"/>
          </a:xfrm>
        </p:spPr>
        <p:txBody>
          <a:bodyPr/>
          <a:lstStyle/>
          <a:p>
            <a:fld id="{D26C381D-49A1-184A-86FD-41EEEE3C4B23}" type="slidenum">
              <a:rPr lang="es-ES_tradnl" sz="1400" b="1" smtClean="0">
                <a:solidFill>
                  <a:schemeClr val="tx1"/>
                </a:solidFill>
              </a:rPr>
              <a:t>1</a:t>
            </a:fld>
            <a:endParaRPr lang="es-ES_tradnl" sz="1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33240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D62B907D-5ED2-E338-F4C7-9BEAB0208D2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-1258" b="61015"/>
          <a:stretch/>
        </p:blipFill>
        <p:spPr>
          <a:xfrm>
            <a:off x="3196" y="-224869"/>
            <a:ext cx="12219710" cy="7103108"/>
          </a:xfrm>
          <a:prstGeom prst="rect">
            <a:avLst/>
          </a:prstGeom>
        </p:spPr>
      </p:pic>
      <p:sp>
        <p:nvSpPr>
          <p:cNvPr id="4" name="Anillo 3">
            <a:extLst>
              <a:ext uri="{FF2B5EF4-FFF2-40B4-BE49-F238E27FC236}">
                <a16:creationId xmlns:a16="http://schemas.microsoft.com/office/drawing/2014/main" id="{D20B882A-72A4-F254-57A2-B88C195A887B}"/>
              </a:ext>
            </a:extLst>
          </p:cNvPr>
          <p:cNvSpPr/>
          <p:nvPr/>
        </p:nvSpPr>
        <p:spPr>
          <a:xfrm>
            <a:off x="10549394" y="-1236614"/>
            <a:ext cx="3229794" cy="3209365"/>
          </a:xfrm>
          <a:prstGeom prst="donut">
            <a:avLst>
              <a:gd name="adj" fmla="val 13823"/>
            </a:avLst>
          </a:prstGeom>
          <a:solidFill>
            <a:srgbClr val="0070C0">
              <a:alpha val="6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>
              <a:solidFill>
                <a:schemeClr val="tx1"/>
              </a:solidFill>
            </a:endParaRPr>
          </a:p>
        </p:txBody>
      </p:sp>
      <p:sp>
        <p:nvSpPr>
          <p:cNvPr id="6" name="Anillo 5">
            <a:extLst>
              <a:ext uri="{FF2B5EF4-FFF2-40B4-BE49-F238E27FC236}">
                <a16:creationId xmlns:a16="http://schemas.microsoft.com/office/drawing/2014/main" id="{36541CA0-ABBE-76EB-16A2-17BD93AC30AB}"/>
              </a:ext>
            </a:extLst>
          </p:cNvPr>
          <p:cNvSpPr>
            <a:spLocks noChangeAspect="1"/>
          </p:cNvSpPr>
          <p:nvPr/>
        </p:nvSpPr>
        <p:spPr>
          <a:xfrm>
            <a:off x="9536394" y="-1260145"/>
            <a:ext cx="2573321" cy="2557044"/>
          </a:xfrm>
          <a:prstGeom prst="donut">
            <a:avLst>
              <a:gd name="adj" fmla="val 13823"/>
            </a:avLst>
          </a:prstGeom>
          <a:solidFill>
            <a:schemeClr val="accent2">
              <a:alpha val="66185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>
              <a:solidFill>
                <a:schemeClr val="tx1"/>
              </a:solidFill>
            </a:endParaRPr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C4BCEE1F-5561-9793-491C-98F1306F7027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21000"/>
          </a:blip>
          <a:stretch>
            <a:fillRect/>
          </a:stretch>
        </p:blipFill>
        <p:spPr>
          <a:xfrm>
            <a:off x="356061" y="4410844"/>
            <a:ext cx="1990899" cy="2050916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C9BE6EAC-B578-7C4E-4E82-D9FC71508F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4400" dirty="0" err="1">
                <a:latin typeface="Century Gothic" panose="020B0502020202020204" pitchFamily="34" charset="0"/>
                <a:cs typeface="Arial" panose="020B0604020202020204" pitchFamily="34" charset="0"/>
              </a:rPr>
              <a:t>Introduction</a:t>
            </a:r>
            <a:endParaRPr lang="es-MX" dirty="0"/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A81B8BB1-CB8A-292B-580B-495320D54E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Marcador de número de diapositiva 2">
            <a:extLst>
              <a:ext uri="{FF2B5EF4-FFF2-40B4-BE49-F238E27FC236}">
                <a16:creationId xmlns:a16="http://schemas.microsoft.com/office/drawing/2014/main" id="{940ABBD9-AB98-76B9-A213-856DF4CF5B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C381D-49A1-184A-86FD-41EEEE3C4B23}" type="slidenum">
              <a:rPr lang="es-ES_tradnl" sz="1400" b="1" smtClean="0">
                <a:solidFill>
                  <a:schemeClr val="bg1"/>
                </a:solidFill>
              </a:rPr>
              <a:t>2</a:t>
            </a:fld>
            <a:endParaRPr lang="es-ES_tradnl" sz="1400" b="1" dirty="0">
              <a:solidFill>
                <a:schemeClr val="bg1"/>
              </a:solidFill>
            </a:endParaRPr>
          </a:p>
        </p:txBody>
      </p:sp>
      <p:sp>
        <p:nvSpPr>
          <p:cNvPr id="12" name="Marcador de número de diapositiva 2">
            <a:extLst>
              <a:ext uri="{FF2B5EF4-FFF2-40B4-BE49-F238E27FC236}">
                <a16:creationId xmlns:a16="http://schemas.microsoft.com/office/drawing/2014/main" id="{7ADC35F9-8FE7-25B1-6EA5-059C5ECF9284}"/>
              </a:ext>
            </a:extLst>
          </p:cNvPr>
          <p:cNvSpPr txBox="1">
            <a:spLocks/>
          </p:cNvSpPr>
          <p:nvPr/>
        </p:nvSpPr>
        <p:spPr>
          <a:xfrm>
            <a:off x="0" y="6495528"/>
            <a:ext cx="3733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MX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26C381D-49A1-184A-86FD-41EEEE3C4B23}" type="slidenum">
              <a:rPr lang="es-ES_tradnl" sz="1400" b="1" smtClean="0">
                <a:solidFill>
                  <a:schemeClr val="tx1"/>
                </a:solidFill>
              </a:rPr>
              <a:pPr/>
              <a:t>2</a:t>
            </a:fld>
            <a:endParaRPr lang="es-ES_tradnl" sz="1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96794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upo 11">
            <a:extLst>
              <a:ext uri="{FF2B5EF4-FFF2-40B4-BE49-F238E27FC236}">
                <a16:creationId xmlns:a16="http://schemas.microsoft.com/office/drawing/2014/main" id="{13174C91-0336-83A6-0DCC-E4853B5D7C5C}"/>
              </a:ext>
            </a:extLst>
          </p:cNvPr>
          <p:cNvGrpSpPr/>
          <p:nvPr/>
        </p:nvGrpSpPr>
        <p:grpSpPr>
          <a:xfrm>
            <a:off x="-8527" y="-1977834"/>
            <a:ext cx="14250207" cy="8832627"/>
            <a:chOff x="-55419" y="-1895773"/>
            <a:chExt cx="14250207" cy="8832627"/>
          </a:xfrm>
        </p:grpSpPr>
        <p:pic>
          <p:nvPicPr>
            <p:cNvPr id="2" name="Imagen 1">
              <a:extLst>
                <a:ext uri="{FF2B5EF4-FFF2-40B4-BE49-F238E27FC236}">
                  <a16:creationId xmlns:a16="http://schemas.microsoft.com/office/drawing/2014/main" id="{8B2082C6-DE35-3CE0-EF5E-0BDAA015550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alphaModFix amt="50000"/>
            </a:blip>
            <a:srcRect t="-1258" b="61015"/>
            <a:stretch/>
          </p:blipFill>
          <p:spPr>
            <a:xfrm>
              <a:off x="-55419" y="-166254"/>
              <a:ext cx="12219710" cy="7103108"/>
            </a:xfrm>
            <a:prstGeom prst="rect">
              <a:avLst/>
            </a:prstGeom>
          </p:spPr>
        </p:pic>
        <p:pic>
          <p:nvPicPr>
            <p:cNvPr id="6" name="Picture 18" descr="Text&#10;&#10;Description automatically generated">
              <a:extLst>
                <a:ext uri="{FF2B5EF4-FFF2-40B4-BE49-F238E27FC236}">
                  <a16:creationId xmlns:a16="http://schemas.microsoft.com/office/drawing/2014/main" id="{30C1CB7A-D88B-87E8-CDD7-0938CAC003A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alphaModFix amt="41000"/>
            </a:blip>
            <a:stretch>
              <a:fillRect/>
            </a:stretch>
          </p:blipFill>
          <p:spPr>
            <a:xfrm>
              <a:off x="157941" y="5076165"/>
              <a:ext cx="2301089" cy="1553235"/>
            </a:xfrm>
            <a:prstGeom prst="rect">
              <a:avLst/>
            </a:prstGeom>
          </p:spPr>
        </p:pic>
        <p:sp>
          <p:nvSpPr>
            <p:cNvPr id="8" name="Elipse 7">
              <a:extLst>
                <a:ext uri="{FF2B5EF4-FFF2-40B4-BE49-F238E27FC236}">
                  <a16:creationId xmlns:a16="http://schemas.microsoft.com/office/drawing/2014/main" id="{D8E9F558-990F-D628-DFDC-FB7FC3A7396E}"/>
                </a:ext>
              </a:extLst>
            </p:cNvPr>
            <p:cNvSpPr/>
            <p:nvPr/>
          </p:nvSpPr>
          <p:spPr>
            <a:xfrm>
              <a:off x="11709170" y="-426720"/>
              <a:ext cx="914400" cy="914400"/>
            </a:xfrm>
            <a:prstGeom prst="ellipse">
              <a:avLst/>
            </a:prstGeom>
            <a:solidFill>
              <a:srgbClr val="44963B">
                <a:alpha val="3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/>
            </a:p>
          </p:txBody>
        </p:sp>
        <p:sp>
          <p:nvSpPr>
            <p:cNvPr id="9" name="Anillo 8">
              <a:extLst>
                <a:ext uri="{FF2B5EF4-FFF2-40B4-BE49-F238E27FC236}">
                  <a16:creationId xmlns:a16="http://schemas.microsoft.com/office/drawing/2014/main" id="{86F1A7EF-DA20-8B2E-8CB2-D7D8A1E4FA5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0879710" y="-1156621"/>
              <a:ext cx="2573321" cy="2557044"/>
            </a:xfrm>
            <a:prstGeom prst="donut">
              <a:avLst>
                <a:gd name="adj" fmla="val 13823"/>
              </a:avLst>
            </a:prstGeom>
            <a:solidFill>
              <a:srgbClr val="44963B">
                <a:alpha val="3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>
                <a:solidFill>
                  <a:schemeClr val="tx1"/>
                </a:solidFill>
              </a:endParaRPr>
            </a:p>
          </p:txBody>
        </p:sp>
        <p:sp>
          <p:nvSpPr>
            <p:cNvPr id="10" name="Anillo 9">
              <a:extLst>
                <a:ext uri="{FF2B5EF4-FFF2-40B4-BE49-F238E27FC236}">
                  <a16:creationId xmlns:a16="http://schemas.microsoft.com/office/drawing/2014/main" id="{BD59559F-3702-A8A5-134C-FAF0979110A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0222506" y="-1895773"/>
              <a:ext cx="3972282" cy="3947156"/>
            </a:xfrm>
            <a:prstGeom prst="donut">
              <a:avLst>
                <a:gd name="adj" fmla="val 10187"/>
              </a:avLst>
            </a:prstGeom>
            <a:solidFill>
              <a:srgbClr val="44963B">
                <a:alpha val="3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>
                <a:solidFill>
                  <a:schemeClr val="tx1"/>
                </a:solidFill>
              </a:endParaRPr>
            </a:p>
          </p:txBody>
        </p:sp>
      </p:grpSp>
      <p:sp>
        <p:nvSpPr>
          <p:cNvPr id="3" name="CuadroTexto 2">
            <a:extLst>
              <a:ext uri="{FF2B5EF4-FFF2-40B4-BE49-F238E27FC236}">
                <a16:creationId xmlns:a16="http://schemas.microsoft.com/office/drawing/2014/main" id="{ECAF25F4-9205-82F2-F088-1BE1E66E5CB9}"/>
              </a:ext>
            </a:extLst>
          </p:cNvPr>
          <p:cNvSpPr txBox="1"/>
          <p:nvPr/>
        </p:nvSpPr>
        <p:spPr>
          <a:xfrm>
            <a:off x="1149292" y="0"/>
            <a:ext cx="2699158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s-MX" sz="3600" dirty="0"/>
          </a:p>
          <a:p>
            <a:endParaRPr lang="es-MX" sz="3600" dirty="0"/>
          </a:p>
        </p:txBody>
      </p:sp>
      <p:sp>
        <p:nvSpPr>
          <p:cNvPr id="7" name="Marcador de número de diapositiva 2">
            <a:extLst>
              <a:ext uri="{FF2B5EF4-FFF2-40B4-BE49-F238E27FC236}">
                <a16:creationId xmlns:a16="http://schemas.microsoft.com/office/drawing/2014/main" id="{CF52A91E-E863-99FF-AD24-3DB5044A13C4}"/>
              </a:ext>
            </a:extLst>
          </p:cNvPr>
          <p:cNvSpPr txBox="1">
            <a:spLocks/>
          </p:cNvSpPr>
          <p:nvPr/>
        </p:nvSpPr>
        <p:spPr>
          <a:xfrm>
            <a:off x="0" y="6571728"/>
            <a:ext cx="3733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MX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26C381D-49A1-184A-86FD-41EEEE3C4B23}" type="slidenum">
              <a:rPr lang="es-ES_tradnl" sz="1400" b="1" smtClean="0">
                <a:solidFill>
                  <a:schemeClr val="bg1"/>
                </a:solidFill>
              </a:rPr>
              <a:pPr/>
              <a:t>3</a:t>
            </a:fld>
            <a:endParaRPr lang="es-ES_tradnl" sz="1400" b="1" dirty="0">
              <a:solidFill>
                <a:schemeClr val="bg1"/>
              </a:solidFill>
            </a:endParaRPr>
          </a:p>
        </p:txBody>
      </p:sp>
      <p:sp>
        <p:nvSpPr>
          <p:cNvPr id="5" name="Título 4">
            <a:extLst>
              <a:ext uri="{FF2B5EF4-FFF2-40B4-BE49-F238E27FC236}">
                <a16:creationId xmlns:a16="http://schemas.microsoft.com/office/drawing/2014/main" id="{E651E67D-FE58-69BD-0D24-9262D2DA82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>
                <a:latin typeface="Century Gothic" panose="020B0502020202020204" pitchFamily="34" charset="0"/>
              </a:rPr>
              <a:t>Objective</a:t>
            </a:r>
            <a:endParaRPr lang="es-MX" dirty="0"/>
          </a:p>
        </p:txBody>
      </p:sp>
      <p:sp>
        <p:nvSpPr>
          <p:cNvPr id="13" name="Marcador de contenido 12">
            <a:extLst>
              <a:ext uri="{FF2B5EF4-FFF2-40B4-BE49-F238E27FC236}">
                <a16:creationId xmlns:a16="http://schemas.microsoft.com/office/drawing/2014/main" id="{C39834AC-BF26-386F-0B1C-9A9FD170FE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1" name="Marcador de número de diapositiva 2">
            <a:extLst>
              <a:ext uri="{FF2B5EF4-FFF2-40B4-BE49-F238E27FC236}">
                <a16:creationId xmlns:a16="http://schemas.microsoft.com/office/drawing/2014/main" id="{B9205525-DD1C-E152-7562-D8FF5660DE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C381D-49A1-184A-86FD-41EEEE3C4B23}" type="slidenum">
              <a:rPr lang="es-ES_tradnl" sz="1400" b="1" smtClean="0">
                <a:solidFill>
                  <a:schemeClr val="tx1"/>
                </a:solidFill>
              </a:rPr>
              <a:t>3</a:t>
            </a:fld>
            <a:endParaRPr lang="es-ES_tradnl" sz="1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84077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o 8">
            <a:extLst>
              <a:ext uri="{FF2B5EF4-FFF2-40B4-BE49-F238E27FC236}">
                <a16:creationId xmlns:a16="http://schemas.microsoft.com/office/drawing/2014/main" id="{E777B2B9-A6EB-AA38-D0EB-7CADFA43665B}"/>
              </a:ext>
            </a:extLst>
          </p:cNvPr>
          <p:cNvGrpSpPr/>
          <p:nvPr/>
        </p:nvGrpSpPr>
        <p:grpSpPr>
          <a:xfrm>
            <a:off x="-8527" y="-1342206"/>
            <a:ext cx="13834607" cy="8196999"/>
            <a:chOff x="-55419" y="-1260145"/>
            <a:chExt cx="13834607" cy="8196999"/>
          </a:xfrm>
        </p:grpSpPr>
        <p:pic>
          <p:nvPicPr>
            <p:cNvPr id="2" name="Imagen 1">
              <a:extLst>
                <a:ext uri="{FF2B5EF4-FFF2-40B4-BE49-F238E27FC236}">
                  <a16:creationId xmlns:a16="http://schemas.microsoft.com/office/drawing/2014/main" id="{44395BDC-ABED-D2BC-03A3-258D26AB6B8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alphaModFix amt="50000"/>
            </a:blip>
            <a:srcRect t="-1258" b="61015"/>
            <a:stretch/>
          </p:blipFill>
          <p:spPr>
            <a:xfrm>
              <a:off x="-55419" y="-166254"/>
              <a:ext cx="12219710" cy="7103108"/>
            </a:xfrm>
            <a:prstGeom prst="rect">
              <a:avLst/>
            </a:prstGeom>
          </p:spPr>
        </p:pic>
        <p:sp>
          <p:nvSpPr>
            <p:cNvPr id="4" name="Anillo 3">
              <a:extLst>
                <a:ext uri="{FF2B5EF4-FFF2-40B4-BE49-F238E27FC236}">
                  <a16:creationId xmlns:a16="http://schemas.microsoft.com/office/drawing/2014/main" id="{ACD0B44D-3E9C-6E28-809F-23F075158250}"/>
                </a:ext>
              </a:extLst>
            </p:cNvPr>
            <p:cNvSpPr/>
            <p:nvPr/>
          </p:nvSpPr>
          <p:spPr>
            <a:xfrm>
              <a:off x="10549394" y="-1236614"/>
              <a:ext cx="3229794" cy="3209365"/>
            </a:xfrm>
            <a:prstGeom prst="donut">
              <a:avLst>
                <a:gd name="adj" fmla="val 13823"/>
              </a:avLst>
            </a:prstGeom>
            <a:solidFill>
              <a:srgbClr val="0070C0">
                <a:alpha val="6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>
                <a:solidFill>
                  <a:schemeClr val="tx1"/>
                </a:solidFill>
              </a:endParaRPr>
            </a:p>
          </p:txBody>
        </p:sp>
        <p:sp>
          <p:nvSpPr>
            <p:cNvPr id="6" name="Anillo 5">
              <a:extLst>
                <a:ext uri="{FF2B5EF4-FFF2-40B4-BE49-F238E27FC236}">
                  <a16:creationId xmlns:a16="http://schemas.microsoft.com/office/drawing/2014/main" id="{24614E57-ABAB-B6AF-A2E9-7203579B00D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536394" y="-1260145"/>
              <a:ext cx="2573321" cy="2557044"/>
            </a:xfrm>
            <a:prstGeom prst="donut">
              <a:avLst>
                <a:gd name="adj" fmla="val 13823"/>
              </a:avLst>
            </a:prstGeom>
            <a:solidFill>
              <a:schemeClr val="accent2">
                <a:alpha val="66185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>
                <a:solidFill>
                  <a:schemeClr val="tx1"/>
                </a:solidFill>
              </a:endParaRPr>
            </a:p>
          </p:txBody>
        </p:sp>
        <p:pic>
          <p:nvPicPr>
            <p:cNvPr id="8" name="Imagen 7">
              <a:extLst>
                <a:ext uri="{FF2B5EF4-FFF2-40B4-BE49-F238E27FC236}">
                  <a16:creationId xmlns:a16="http://schemas.microsoft.com/office/drawing/2014/main" id="{F03A234D-1CCC-0207-A324-BBFF6AB12A2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alphaModFix amt="21000"/>
            </a:blip>
            <a:stretch>
              <a:fillRect/>
            </a:stretch>
          </p:blipFill>
          <p:spPr>
            <a:xfrm>
              <a:off x="356061" y="4410844"/>
              <a:ext cx="1990899" cy="2050916"/>
            </a:xfrm>
            <a:prstGeom prst="rect">
              <a:avLst/>
            </a:prstGeom>
          </p:spPr>
        </p:pic>
      </p:grpSp>
      <p:sp>
        <p:nvSpPr>
          <p:cNvPr id="7" name="Marcador de número de diapositiva 2">
            <a:extLst>
              <a:ext uri="{FF2B5EF4-FFF2-40B4-BE49-F238E27FC236}">
                <a16:creationId xmlns:a16="http://schemas.microsoft.com/office/drawing/2014/main" id="{0083929B-338E-32AD-3E56-052BBCA5A645}"/>
              </a:ext>
            </a:extLst>
          </p:cNvPr>
          <p:cNvSpPr txBox="1">
            <a:spLocks/>
          </p:cNvSpPr>
          <p:nvPr/>
        </p:nvSpPr>
        <p:spPr>
          <a:xfrm>
            <a:off x="0" y="6571728"/>
            <a:ext cx="3733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MX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26C381D-49A1-184A-86FD-41EEEE3C4B23}" type="slidenum">
              <a:rPr lang="es-ES_tradnl" sz="1400" b="1" smtClean="0">
                <a:solidFill>
                  <a:schemeClr val="tx1"/>
                </a:solidFill>
              </a:rPr>
              <a:pPr/>
              <a:t>4</a:t>
            </a:fld>
            <a:endParaRPr lang="es-ES_tradnl" sz="1400" b="1" dirty="0">
              <a:solidFill>
                <a:schemeClr val="tx1"/>
              </a:solidFill>
            </a:endParaRPr>
          </a:p>
        </p:txBody>
      </p:sp>
      <p:sp>
        <p:nvSpPr>
          <p:cNvPr id="5" name="Título 4">
            <a:extLst>
              <a:ext uri="{FF2B5EF4-FFF2-40B4-BE49-F238E27FC236}">
                <a16:creationId xmlns:a16="http://schemas.microsoft.com/office/drawing/2014/main" id="{67B950F6-1985-5087-4CE9-220ABD73B9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4400" dirty="0" err="1">
                <a:latin typeface="Century Gothic" panose="020B0502020202020204" pitchFamily="34" charset="0"/>
                <a:cs typeface="Arial" panose="020B0604020202020204" pitchFamily="34" charset="0"/>
              </a:rPr>
              <a:t>Methodology</a:t>
            </a:r>
            <a:endParaRPr lang="es-MX" dirty="0"/>
          </a:p>
        </p:txBody>
      </p:sp>
      <p:sp>
        <p:nvSpPr>
          <p:cNvPr id="10" name="Marcador de contenido 9">
            <a:extLst>
              <a:ext uri="{FF2B5EF4-FFF2-40B4-BE49-F238E27FC236}">
                <a16:creationId xmlns:a16="http://schemas.microsoft.com/office/drawing/2014/main" id="{D6CAACB2-ECD3-7A90-7D1F-62AA9FD30B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379026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>
            <a:extLst>
              <a:ext uri="{FF2B5EF4-FFF2-40B4-BE49-F238E27FC236}">
                <a16:creationId xmlns:a16="http://schemas.microsoft.com/office/drawing/2014/main" id="{13C9C17F-5D05-8949-7A50-7894EFB6C812}"/>
              </a:ext>
            </a:extLst>
          </p:cNvPr>
          <p:cNvGrpSpPr/>
          <p:nvPr/>
        </p:nvGrpSpPr>
        <p:grpSpPr>
          <a:xfrm>
            <a:off x="-20250" y="-1966111"/>
            <a:ext cx="14250207" cy="8832627"/>
            <a:chOff x="-55419" y="-1895773"/>
            <a:chExt cx="14250207" cy="8832627"/>
          </a:xfrm>
        </p:grpSpPr>
        <p:pic>
          <p:nvPicPr>
            <p:cNvPr id="3" name="Imagen 2">
              <a:extLst>
                <a:ext uri="{FF2B5EF4-FFF2-40B4-BE49-F238E27FC236}">
                  <a16:creationId xmlns:a16="http://schemas.microsoft.com/office/drawing/2014/main" id="{EBBB361A-4D3C-6396-96F2-389E67B95AA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alphaModFix amt="50000"/>
            </a:blip>
            <a:srcRect t="-1258" b="61015"/>
            <a:stretch/>
          </p:blipFill>
          <p:spPr>
            <a:xfrm>
              <a:off x="-55419" y="-166254"/>
              <a:ext cx="12219710" cy="7103108"/>
            </a:xfrm>
            <a:prstGeom prst="rect">
              <a:avLst/>
            </a:prstGeom>
          </p:spPr>
        </p:pic>
        <p:pic>
          <p:nvPicPr>
            <p:cNvPr id="4" name="Picture 18" descr="Text&#10;&#10;Description automatically generated">
              <a:extLst>
                <a:ext uri="{FF2B5EF4-FFF2-40B4-BE49-F238E27FC236}">
                  <a16:creationId xmlns:a16="http://schemas.microsoft.com/office/drawing/2014/main" id="{A4DED090-505D-F939-6C99-746D1CDFADD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alphaModFix amt="41000"/>
            </a:blip>
            <a:stretch>
              <a:fillRect/>
            </a:stretch>
          </p:blipFill>
          <p:spPr>
            <a:xfrm>
              <a:off x="157941" y="5076165"/>
              <a:ext cx="2301089" cy="1553235"/>
            </a:xfrm>
            <a:prstGeom prst="rect">
              <a:avLst/>
            </a:prstGeom>
          </p:spPr>
        </p:pic>
        <p:sp>
          <p:nvSpPr>
            <p:cNvPr id="7" name="Elipse 6">
              <a:extLst>
                <a:ext uri="{FF2B5EF4-FFF2-40B4-BE49-F238E27FC236}">
                  <a16:creationId xmlns:a16="http://schemas.microsoft.com/office/drawing/2014/main" id="{3BD1570F-6286-6704-4EA0-1E788F0B49ED}"/>
                </a:ext>
              </a:extLst>
            </p:cNvPr>
            <p:cNvSpPr/>
            <p:nvPr/>
          </p:nvSpPr>
          <p:spPr>
            <a:xfrm>
              <a:off x="11709170" y="-426720"/>
              <a:ext cx="914400" cy="914400"/>
            </a:xfrm>
            <a:prstGeom prst="ellipse">
              <a:avLst/>
            </a:prstGeom>
            <a:solidFill>
              <a:srgbClr val="44963B">
                <a:alpha val="3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/>
            </a:p>
          </p:txBody>
        </p:sp>
        <p:sp>
          <p:nvSpPr>
            <p:cNvPr id="9" name="Anillo 8">
              <a:extLst>
                <a:ext uri="{FF2B5EF4-FFF2-40B4-BE49-F238E27FC236}">
                  <a16:creationId xmlns:a16="http://schemas.microsoft.com/office/drawing/2014/main" id="{D1AD18A9-55FE-F47D-124C-1EB17D58386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0879710" y="-1156621"/>
              <a:ext cx="2573321" cy="2557044"/>
            </a:xfrm>
            <a:prstGeom prst="donut">
              <a:avLst>
                <a:gd name="adj" fmla="val 13823"/>
              </a:avLst>
            </a:prstGeom>
            <a:solidFill>
              <a:srgbClr val="44963B">
                <a:alpha val="3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>
                <a:solidFill>
                  <a:schemeClr val="tx1"/>
                </a:solidFill>
              </a:endParaRPr>
            </a:p>
          </p:txBody>
        </p:sp>
        <p:sp>
          <p:nvSpPr>
            <p:cNvPr id="10" name="Anillo 9">
              <a:extLst>
                <a:ext uri="{FF2B5EF4-FFF2-40B4-BE49-F238E27FC236}">
                  <a16:creationId xmlns:a16="http://schemas.microsoft.com/office/drawing/2014/main" id="{C88B4990-3813-056E-275D-9C89AAD0E5C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0222506" y="-1895773"/>
              <a:ext cx="3972282" cy="3947156"/>
            </a:xfrm>
            <a:prstGeom prst="donut">
              <a:avLst>
                <a:gd name="adj" fmla="val 10187"/>
              </a:avLst>
            </a:prstGeom>
            <a:solidFill>
              <a:srgbClr val="44963B">
                <a:alpha val="3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>
                <a:solidFill>
                  <a:schemeClr val="tx1"/>
                </a:solidFill>
              </a:endParaRPr>
            </a:p>
          </p:txBody>
        </p:sp>
      </p:grpSp>
      <p:sp>
        <p:nvSpPr>
          <p:cNvPr id="6" name="Marcador de número de diapositiva 2">
            <a:extLst>
              <a:ext uri="{FF2B5EF4-FFF2-40B4-BE49-F238E27FC236}">
                <a16:creationId xmlns:a16="http://schemas.microsoft.com/office/drawing/2014/main" id="{476D3B69-4DAA-3E0F-C4C5-245B7FB963E5}"/>
              </a:ext>
            </a:extLst>
          </p:cNvPr>
          <p:cNvSpPr txBox="1">
            <a:spLocks/>
          </p:cNvSpPr>
          <p:nvPr/>
        </p:nvSpPr>
        <p:spPr>
          <a:xfrm>
            <a:off x="0" y="6571728"/>
            <a:ext cx="3733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MX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26C381D-49A1-184A-86FD-41EEEE3C4B23}" type="slidenum">
              <a:rPr lang="es-ES_tradnl" sz="1400" b="1" smtClean="0">
                <a:solidFill>
                  <a:schemeClr val="tx1"/>
                </a:solidFill>
              </a:rPr>
              <a:pPr/>
              <a:t>5</a:t>
            </a:fld>
            <a:endParaRPr lang="es-ES_tradnl" sz="1400" b="1" dirty="0">
              <a:solidFill>
                <a:schemeClr val="tx1"/>
              </a:solidFill>
            </a:endParaRPr>
          </a:p>
        </p:txBody>
      </p:sp>
      <p:sp>
        <p:nvSpPr>
          <p:cNvPr id="5" name="Título 4">
            <a:extLst>
              <a:ext uri="{FF2B5EF4-FFF2-40B4-BE49-F238E27FC236}">
                <a16:creationId xmlns:a16="http://schemas.microsoft.com/office/drawing/2014/main" id="{96AC483D-B340-E900-F6C1-4603BD96C9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>
                <a:latin typeface="Century Gothic" panose="020B0502020202020204" pitchFamily="34" charset="0"/>
              </a:rPr>
              <a:t>Results</a:t>
            </a:r>
            <a:endParaRPr lang="es-MX" dirty="0"/>
          </a:p>
        </p:txBody>
      </p:sp>
      <p:sp>
        <p:nvSpPr>
          <p:cNvPr id="11" name="Marcador de contenido 10">
            <a:extLst>
              <a:ext uri="{FF2B5EF4-FFF2-40B4-BE49-F238E27FC236}">
                <a16:creationId xmlns:a16="http://schemas.microsoft.com/office/drawing/2014/main" id="{F5057FCF-0BFF-6CA2-C99E-DBC4B2722A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404500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247B1F2B-13FC-B8D9-D3B4-1C54CE9DBEE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-1258" b="61015"/>
          <a:stretch/>
        </p:blipFill>
        <p:spPr>
          <a:xfrm>
            <a:off x="-31973" y="-236592"/>
            <a:ext cx="12219710" cy="7103108"/>
          </a:xfrm>
          <a:prstGeom prst="rect">
            <a:avLst/>
          </a:prstGeom>
        </p:spPr>
      </p:pic>
      <p:sp>
        <p:nvSpPr>
          <p:cNvPr id="4" name="Anillo 3">
            <a:extLst>
              <a:ext uri="{FF2B5EF4-FFF2-40B4-BE49-F238E27FC236}">
                <a16:creationId xmlns:a16="http://schemas.microsoft.com/office/drawing/2014/main" id="{944A6E43-991D-B590-2A45-B2B618DED3A2}"/>
              </a:ext>
            </a:extLst>
          </p:cNvPr>
          <p:cNvSpPr/>
          <p:nvPr/>
        </p:nvSpPr>
        <p:spPr>
          <a:xfrm>
            <a:off x="10549394" y="-1236614"/>
            <a:ext cx="3229794" cy="3209365"/>
          </a:xfrm>
          <a:prstGeom prst="donut">
            <a:avLst>
              <a:gd name="adj" fmla="val 13823"/>
            </a:avLst>
          </a:prstGeom>
          <a:solidFill>
            <a:srgbClr val="0070C0">
              <a:alpha val="6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>
              <a:solidFill>
                <a:schemeClr val="tx1"/>
              </a:solidFill>
            </a:endParaRPr>
          </a:p>
        </p:txBody>
      </p:sp>
      <p:sp>
        <p:nvSpPr>
          <p:cNvPr id="6" name="Anillo 5">
            <a:extLst>
              <a:ext uri="{FF2B5EF4-FFF2-40B4-BE49-F238E27FC236}">
                <a16:creationId xmlns:a16="http://schemas.microsoft.com/office/drawing/2014/main" id="{A234CECC-6BA6-9707-B227-666BA9F42B47}"/>
              </a:ext>
            </a:extLst>
          </p:cNvPr>
          <p:cNvSpPr>
            <a:spLocks noChangeAspect="1"/>
          </p:cNvSpPr>
          <p:nvPr/>
        </p:nvSpPr>
        <p:spPr>
          <a:xfrm>
            <a:off x="9536394" y="-1260145"/>
            <a:ext cx="2573321" cy="2557044"/>
          </a:xfrm>
          <a:prstGeom prst="donut">
            <a:avLst>
              <a:gd name="adj" fmla="val 13823"/>
            </a:avLst>
          </a:prstGeom>
          <a:solidFill>
            <a:schemeClr val="accent2">
              <a:alpha val="66185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>
              <a:solidFill>
                <a:schemeClr val="tx1"/>
              </a:solidFill>
            </a:endParaRP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21786748-E834-2468-A04B-7063BD4045BA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21000"/>
          </a:blip>
          <a:stretch>
            <a:fillRect/>
          </a:stretch>
        </p:blipFill>
        <p:spPr>
          <a:xfrm>
            <a:off x="356061" y="4410844"/>
            <a:ext cx="1990899" cy="2050916"/>
          </a:xfrm>
          <a:prstGeom prst="rect">
            <a:avLst/>
          </a:prstGeom>
        </p:spPr>
      </p:pic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009BFEC0-29D4-798C-B8A9-BD81D34EB8F6}"/>
              </a:ext>
            </a:extLst>
          </p:cNvPr>
          <p:cNvSpPr txBox="1">
            <a:spLocks/>
          </p:cNvSpPr>
          <p:nvPr/>
        </p:nvSpPr>
        <p:spPr>
          <a:xfrm>
            <a:off x="0" y="6571728"/>
            <a:ext cx="3733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MX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26C381D-49A1-184A-86FD-41EEEE3C4B23}" type="slidenum">
              <a:rPr lang="es-ES_tradnl" sz="1400" b="1" smtClean="0">
                <a:solidFill>
                  <a:schemeClr val="tx1"/>
                </a:solidFill>
              </a:rPr>
              <a:pPr/>
              <a:t>6</a:t>
            </a:fld>
            <a:endParaRPr lang="es-ES_tradnl" sz="1400" b="1" dirty="0">
              <a:solidFill>
                <a:schemeClr val="tx1"/>
              </a:solidFill>
            </a:endParaRPr>
          </a:p>
        </p:txBody>
      </p:sp>
      <p:sp>
        <p:nvSpPr>
          <p:cNvPr id="5" name="Título 4">
            <a:extLst>
              <a:ext uri="{FF2B5EF4-FFF2-40B4-BE49-F238E27FC236}">
                <a16:creationId xmlns:a16="http://schemas.microsoft.com/office/drawing/2014/main" id="{99196574-4CF2-730D-3DDF-7D2FC208DF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>
                <a:latin typeface="Century Gothic" panose="020B0502020202020204" pitchFamily="34" charset="0"/>
              </a:rPr>
              <a:t>Conclusions</a:t>
            </a:r>
            <a:endParaRPr lang="es-MX" dirty="0"/>
          </a:p>
        </p:txBody>
      </p:sp>
      <p:sp>
        <p:nvSpPr>
          <p:cNvPr id="9" name="Marcador de contenido 8">
            <a:extLst>
              <a:ext uri="{FF2B5EF4-FFF2-40B4-BE49-F238E27FC236}">
                <a16:creationId xmlns:a16="http://schemas.microsoft.com/office/drawing/2014/main" id="{4B7F8B79-5776-04F3-00B3-4D7BCD042F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468627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>
            <a:extLst>
              <a:ext uri="{FF2B5EF4-FFF2-40B4-BE49-F238E27FC236}">
                <a16:creationId xmlns:a16="http://schemas.microsoft.com/office/drawing/2014/main" id="{472B2679-33D6-E614-BE16-D3C1AAF0819E}"/>
              </a:ext>
            </a:extLst>
          </p:cNvPr>
          <p:cNvGrpSpPr/>
          <p:nvPr/>
        </p:nvGrpSpPr>
        <p:grpSpPr>
          <a:xfrm>
            <a:off x="-8527" y="-1977834"/>
            <a:ext cx="14250207" cy="8832627"/>
            <a:chOff x="-55419" y="-1895773"/>
            <a:chExt cx="14250207" cy="8832627"/>
          </a:xfrm>
        </p:grpSpPr>
        <p:pic>
          <p:nvPicPr>
            <p:cNvPr id="6" name="Imagen 5">
              <a:extLst>
                <a:ext uri="{FF2B5EF4-FFF2-40B4-BE49-F238E27FC236}">
                  <a16:creationId xmlns:a16="http://schemas.microsoft.com/office/drawing/2014/main" id="{D237BB79-DF17-DBCD-8EC6-887AD33797A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alphaModFix amt="50000"/>
            </a:blip>
            <a:srcRect t="-1258" b="61015"/>
            <a:stretch/>
          </p:blipFill>
          <p:spPr>
            <a:xfrm>
              <a:off x="-55419" y="-166254"/>
              <a:ext cx="12219710" cy="7103108"/>
            </a:xfrm>
            <a:prstGeom prst="rect">
              <a:avLst/>
            </a:prstGeom>
          </p:spPr>
        </p:pic>
        <p:pic>
          <p:nvPicPr>
            <p:cNvPr id="8" name="Picture 18" descr="Text&#10;&#10;Description automatically generated">
              <a:extLst>
                <a:ext uri="{FF2B5EF4-FFF2-40B4-BE49-F238E27FC236}">
                  <a16:creationId xmlns:a16="http://schemas.microsoft.com/office/drawing/2014/main" id="{A59F23C9-5749-75A1-7885-F16C3B1C385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alphaModFix amt="41000"/>
            </a:blip>
            <a:stretch>
              <a:fillRect/>
            </a:stretch>
          </p:blipFill>
          <p:spPr>
            <a:xfrm>
              <a:off x="157941" y="5076165"/>
              <a:ext cx="2301089" cy="1553235"/>
            </a:xfrm>
            <a:prstGeom prst="rect">
              <a:avLst/>
            </a:prstGeom>
          </p:spPr>
        </p:pic>
        <p:sp>
          <p:nvSpPr>
            <p:cNvPr id="9" name="Elipse 8">
              <a:extLst>
                <a:ext uri="{FF2B5EF4-FFF2-40B4-BE49-F238E27FC236}">
                  <a16:creationId xmlns:a16="http://schemas.microsoft.com/office/drawing/2014/main" id="{EB780384-D130-5C3D-2AB3-567587386E10}"/>
                </a:ext>
              </a:extLst>
            </p:cNvPr>
            <p:cNvSpPr/>
            <p:nvPr/>
          </p:nvSpPr>
          <p:spPr>
            <a:xfrm>
              <a:off x="11709170" y="-426720"/>
              <a:ext cx="914400" cy="914400"/>
            </a:xfrm>
            <a:prstGeom prst="ellipse">
              <a:avLst/>
            </a:prstGeom>
            <a:solidFill>
              <a:srgbClr val="44963B">
                <a:alpha val="3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/>
            </a:p>
          </p:txBody>
        </p:sp>
        <p:sp>
          <p:nvSpPr>
            <p:cNvPr id="10" name="Anillo 9">
              <a:extLst>
                <a:ext uri="{FF2B5EF4-FFF2-40B4-BE49-F238E27FC236}">
                  <a16:creationId xmlns:a16="http://schemas.microsoft.com/office/drawing/2014/main" id="{7E63AE2C-1782-ACC1-53DF-B597A0C3207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0879710" y="-1156621"/>
              <a:ext cx="2573321" cy="2557044"/>
            </a:xfrm>
            <a:prstGeom prst="donut">
              <a:avLst>
                <a:gd name="adj" fmla="val 13823"/>
              </a:avLst>
            </a:prstGeom>
            <a:solidFill>
              <a:srgbClr val="44963B">
                <a:alpha val="3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>
                <a:solidFill>
                  <a:schemeClr val="tx1"/>
                </a:solidFill>
              </a:endParaRPr>
            </a:p>
          </p:txBody>
        </p:sp>
        <p:sp>
          <p:nvSpPr>
            <p:cNvPr id="11" name="Anillo 10">
              <a:extLst>
                <a:ext uri="{FF2B5EF4-FFF2-40B4-BE49-F238E27FC236}">
                  <a16:creationId xmlns:a16="http://schemas.microsoft.com/office/drawing/2014/main" id="{7B01A219-A29D-2F57-0F37-6E13E8E8950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0222506" y="-1895773"/>
              <a:ext cx="3972282" cy="3947156"/>
            </a:xfrm>
            <a:prstGeom prst="donut">
              <a:avLst>
                <a:gd name="adj" fmla="val 10187"/>
              </a:avLst>
            </a:prstGeom>
            <a:solidFill>
              <a:srgbClr val="44963B">
                <a:alpha val="3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>
                <a:solidFill>
                  <a:schemeClr val="tx1"/>
                </a:solidFill>
              </a:endParaRPr>
            </a:p>
          </p:txBody>
        </p:sp>
      </p:grpSp>
      <p:sp>
        <p:nvSpPr>
          <p:cNvPr id="3" name="CuadroTexto 2">
            <a:extLst>
              <a:ext uri="{FF2B5EF4-FFF2-40B4-BE49-F238E27FC236}">
                <a16:creationId xmlns:a16="http://schemas.microsoft.com/office/drawing/2014/main" id="{ECAF25F4-9205-82F2-F088-1BE1E66E5CB9}"/>
              </a:ext>
            </a:extLst>
          </p:cNvPr>
          <p:cNvSpPr txBox="1"/>
          <p:nvPr/>
        </p:nvSpPr>
        <p:spPr>
          <a:xfrm>
            <a:off x="1149292" y="0"/>
            <a:ext cx="2699158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s-MX" sz="3600" dirty="0"/>
          </a:p>
          <a:p>
            <a:endParaRPr lang="es-MX" sz="3600" dirty="0"/>
          </a:p>
        </p:txBody>
      </p:sp>
      <p:sp>
        <p:nvSpPr>
          <p:cNvPr id="7" name="Marcador de número de diapositiva 2">
            <a:extLst>
              <a:ext uri="{FF2B5EF4-FFF2-40B4-BE49-F238E27FC236}">
                <a16:creationId xmlns:a16="http://schemas.microsoft.com/office/drawing/2014/main" id="{AF9A73C8-422E-25D2-9820-1903A28E32F3}"/>
              </a:ext>
            </a:extLst>
          </p:cNvPr>
          <p:cNvSpPr txBox="1">
            <a:spLocks/>
          </p:cNvSpPr>
          <p:nvPr/>
        </p:nvSpPr>
        <p:spPr>
          <a:xfrm>
            <a:off x="0" y="6571728"/>
            <a:ext cx="3733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MX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26C381D-49A1-184A-86FD-41EEEE3C4B23}" type="slidenum">
              <a:rPr lang="es-ES_tradnl" sz="1400" b="1" smtClean="0">
                <a:solidFill>
                  <a:schemeClr val="tx1"/>
                </a:solidFill>
              </a:rPr>
              <a:pPr/>
              <a:t>7</a:t>
            </a:fld>
            <a:endParaRPr lang="es-ES_tradnl" sz="1400" b="1" dirty="0">
              <a:solidFill>
                <a:schemeClr val="tx1"/>
              </a:solidFill>
            </a:endParaRPr>
          </a:p>
        </p:txBody>
      </p:sp>
      <p:sp>
        <p:nvSpPr>
          <p:cNvPr id="13" name="Título 12">
            <a:extLst>
              <a:ext uri="{FF2B5EF4-FFF2-40B4-BE49-F238E27FC236}">
                <a16:creationId xmlns:a16="http://schemas.microsoft.com/office/drawing/2014/main" id="{34561040-02DF-94F0-6FE9-5FFDA0CFF4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4400" dirty="0">
                <a:latin typeface="Century Gothic" panose="020B0502020202020204" pitchFamily="34" charset="0"/>
                <a:cs typeface="Arial" panose="020B0604020202020204" pitchFamily="34" charset="0"/>
              </a:rPr>
              <a:t>Future </a:t>
            </a:r>
            <a:r>
              <a:rPr lang="es-ES_tradnl" dirty="0" err="1">
                <a:latin typeface="Century Gothic" panose="020B0502020202020204" pitchFamily="34" charset="0"/>
                <a:cs typeface="Arial" panose="020B0604020202020204" pitchFamily="34" charset="0"/>
              </a:rPr>
              <a:t>w</a:t>
            </a:r>
            <a:r>
              <a:rPr lang="es-ES_tradnl" sz="4400" dirty="0" err="1">
                <a:latin typeface="Century Gothic" panose="020B0502020202020204" pitchFamily="34" charset="0"/>
                <a:cs typeface="Arial" panose="020B0604020202020204" pitchFamily="34" charset="0"/>
              </a:rPr>
              <a:t>ork</a:t>
            </a:r>
            <a:endParaRPr lang="es-MX" dirty="0"/>
          </a:p>
        </p:txBody>
      </p:sp>
      <p:sp>
        <p:nvSpPr>
          <p:cNvPr id="14" name="Marcador de contenido 13">
            <a:extLst>
              <a:ext uri="{FF2B5EF4-FFF2-40B4-BE49-F238E27FC236}">
                <a16:creationId xmlns:a16="http://schemas.microsoft.com/office/drawing/2014/main" id="{E50CC8A9-BE00-358E-5670-4923BAFD22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731111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B7CEE7D4-0FB1-21D1-EEF3-4B22B9F9055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-1258" b="61015"/>
          <a:stretch/>
        </p:blipFill>
        <p:spPr>
          <a:xfrm>
            <a:off x="-43696" y="-248315"/>
            <a:ext cx="12219710" cy="7103108"/>
          </a:xfrm>
          <a:prstGeom prst="rect">
            <a:avLst/>
          </a:prstGeom>
        </p:spPr>
      </p:pic>
      <p:sp>
        <p:nvSpPr>
          <p:cNvPr id="4" name="Anillo 3">
            <a:extLst>
              <a:ext uri="{FF2B5EF4-FFF2-40B4-BE49-F238E27FC236}">
                <a16:creationId xmlns:a16="http://schemas.microsoft.com/office/drawing/2014/main" id="{1859CCEE-9C42-E51F-E914-53543182D8B9}"/>
              </a:ext>
            </a:extLst>
          </p:cNvPr>
          <p:cNvSpPr/>
          <p:nvPr/>
        </p:nvSpPr>
        <p:spPr>
          <a:xfrm>
            <a:off x="10549394" y="-1236614"/>
            <a:ext cx="3229794" cy="3209365"/>
          </a:xfrm>
          <a:prstGeom prst="donut">
            <a:avLst>
              <a:gd name="adj" fmla="val 13823"/>
            </a:avLst>
          </a:prstGeom>
          <a:solidFill>
            <a:srgbClr val="0070C0">
              <a:alpha val="6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>
              <a:solidFill>
                <a:schemeClr val="tx1"/>
              </a:solidFill>
            </a:endParaRPr>
          </a:p>
        </p:txBody>
      </p:sp>
      <p:sp>
        <p:nvSpPr>
          <p:cNvPr id="7" name="Anillo 6">
            <a:extLst>
              <a:ext uri="{FF2B5EF4-FFF2-40B4-BE49-F238E27FC236}">
                <a16:creationId xmlns:a16="http://schemas.microsoft.com/office/drawing/2014/main" id="{2B2D19F1-9F4F-334E-5C8F-4228E9810DF2}"/>
              </a:ext>
            </a:extLst>
          </p:cNvPr>
          <p:cNvSpPr>
            <a:spLocks noChangeAspect="1"/>
          </p:cNvSpPr>
          <p:nvPr/>
        </p:nvSpPr>
        <p:spPr>
          <a:xfrm>
            <a:off x="9536394" y="-1260145"/>
            <a:ext cx="2573321" cy="2557044"/>
          </a:xfrm>
          <a:prstGeom prst="donut">
            <a:avLst>
              <a:gd name="adj" fmla="val 13823"/>
            </a:avLst>
          </a:prstGeom>
          <a:solidFill>
            <a:schemeClr val="accent2">
              <a:alpha val="66185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>
              <a:solidFill>
                <a:schemeClr val="tx1"/>
              </a:solidFill>
            </a:endParaRP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C5FC0660-0147-B0FB-0785-81273ABB351E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13000"/>
          </a:blip>
          <a:stretch>
            <a:fillRect/>
          </a:stretch>
        </p:blipFill>
        <p:spPr>
          <a:xfrm>
            <a:off x="3992186" y="1304582"/>
            <a:ext cx="4124499" cy="4248835"/>
          </a:xfrm>
          <a:prstGeom prst="rect">
            <a:avLst/>
          </a:prstGeom>
        </p:spPr>
      </p:pic>
      <p:sp>
        <p:nvSpPr>
          <p:cNvPr id="6" name="Marcador de número de diapositiva 2">
            <a:extLst>
              <a:ext uri="{FF2B5EF4-FFF2-40B4-BE49-F238E27FC236}">
                <a16:creationId xmlns:a16="http://schemas.microsoft.com/office/drawing/2014/main" id="{A167E83C-ED50-2C00-D250-8919E7A6E02A}"/>
              </a:ext>
            </a:extLst>
          </p:cNvPr>
          <p:cNvSpPr txBox="1">
            <a:spLocks/>
          </p:cNvSpPr>
          <p:nvPr/>
        </p:nvSpPr>
        <p:spPr>
          <a:xfrm>
            <a:off x="0" y="6571728"/>
            <a:ext cx="3733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MX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26C381D-49A1-184A-86FD-41EEEE3C4B23}" type="slidenum">
              <a:rPr lang="es-ES_tradnl" sz="1400" b="1" smtClean="0">
                <a:solidFill>
                  <a:schemeClr val="tx1"/>
                </a:solidFill>
              </a:rPr>
              <a:pPr/>
              <a:t>8</a:t>
            </a:fld>
            <a:endParaRPr lang="es-ES_tradnl" sz="1400" b="1" dirty="0">
              <a:solidFill>
                <a:schemeClr val="tx1"/>
              </a:solidFill>
            </a:endParaRPr>
          </a:p>
        </p:txBody>
      </p:sp>
      <p:sp>
        <p:nvSpPr>
          <p:cNvPr id="5" name="Título 4">
            <a:extLst>
              <a:ext uri="{FF2B5EF4-FFF2-40B4-BE49-F238E27FC236}">
                <a16:creationId xmlns:a16="http://schemas.microsoft.com/office/drawing/2014/main" id="{25F49B20-EF89-E540-8C72-C5B7494B03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4400" dirty="0" err="1">
                <a:latin typeface="Century Gothic" panose="020B0502020202020204" pitchFamily="34" charset="0"/>
                <a:cs typeface="Arial" panose="020B0604020202020204" pitchFamily="34" charset="0"/>
              </a:rPr>
              <a:t>Acknowledgements</a:t>
            </a:r>
            <a:endParaRPr lang="es-MX" dirty="0"/>
          </a:p>
        </p:txBody>
      </p:sp>
      <p:sp>
        <p:nvSpPr>
          <p:cNvPr id="9" name="Marcador de contenido 8">
            <a:extLst>
              <a:ext uri="{FF2B5EF4-FFF2-40B4-BE49-F238E27FC236}">
                <a16:creationId xmlns:a16="http://schemas.microsoft.com/office/drawing/2014/main" id="{1F6E97A7-4DA3-9BF7-DA98-117E7B224C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34430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88F7AF57-CA8D-95EE-2D19-B7491700C1C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50000"/>
          </a:blip>
          <a:srcRect t="-1258" b="61015"/>
          <a:stretch/>
        </p:blipFill>
        <p:spPr>
          <a:xfrm>
            <a:off x="-43696" y="-248315"/>
            <a:ext cx="12219710" cy="7103108"/>
          </a:xfrm>
          <a:prstGeom prst="rect">
            <a:avLst/>
          </a:prstGeom>
        </p:spPr>
      </p:pic>
      <p:pic>
        <p:nvPicPr>
          <p:cNvPr id="4" name="Picture 18" descr="Text&#10;&#10;Description automatically generated">
            <a:extLst>
              <a:ext uri="{FF2B5EF4-FFF2-40B4-BE49-F238E27FC236}">
                <a16:creationId xmlns:a16="http://schemas.microsoft.com/office/drawing/2014/main" id="{03E71BC2-B6DB-11D5-2224-CED24C191D54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 amt="11000"/>
          </a:blip>
          <a:stretch>
            <a:fillRect/>
          </a:stretch>
        </p:blipFill>
        <p:spPr>
          <a:xfrm>
            <a:off x="2597726" y="1095721"/>
            <a:ext cx="6913419" cy="4666558"/>
          </a:xfrm>
          <a:prstGeom prst="rect">
            <a:avLst/>
          </a:prstGeom>
        </p:spPr>
      </p:pic>
      <p:sp>
        <p:nvSpPr>
          <p:cNvPr id="7" name="Elipse 6">
            <a:extLst>
              <a:ext uri="{FF2B5EF4-FFF2-40B4-BE49-F238E27FC236}">
                <a16:creationId xmlns:a16="http://schemas.microsoft.com/office/drawing/2014/main" id="{2A656F48-21EE-F276-6721-B1A64CD08B91}"/>
              </a:ext>
            </a:extLst>
          </p:cNvPr>
          <p:cNvSpPr/>
          <p:nvPr/>
        </p:nvSpPr>
        <p:spPr>
          <a:xfrm>
            <a:off x="11709170" y="-426720"/>
            <a:ext cx="914400" cy="914400"/>
          </a:xfrm>
          <a:prstGeom prst="ellipse">
            <a:avLst/>
          </a:prstGeom>
          <a:solidFill>
            <a:srgbClr val="44963B">
              <a:alpha val="3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9" name="Anillo 8">
            <a:extLst>
              <a:ext uri="{FF2B5EF4-FFF2-40B4-BE49-F238E27FC236}">
                <a16:creationId xmlns:a16="http://schemas.microsoft.com/office/drawing/2014/main" id="{8592E615-F56B-BBE0-050C-C7EC637EE1B0}"/>
              </a:ext>
            </a:extLst>
          </p:cNvPr>
          <p:cNvSpPr>
            <a:spLocks noChangeAspect="1"/>
          </p:cNvSpPr>
          <p:nvPr/>
        </p:nvSpPr>
        <p:spPr>
          <a:xfrm>
            <a:off x="10879710" y="-1156621"/>
            <a:ext cx="2573321" cy="2557044"/>
          </a:xfrm>
          <a:prstGeom prst="donut">
            <a:avLst>
              <a:gd name="adj" fmla="val 13823"/>
            </a:avLst>
          </a:prstGeom>
          <a:solidFill>
            <a:srgbClr val="44963B">
              <a:alpha val="3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>
              <a:solidFill>
                <a:schemeClr val="tx1"/>
              </a:solidFill>
            </a:endParaRPr>
          </a:p>
        </p:txBody>
      </p:sp>
      <p:sp>
        <p:nvSpPr>
          <p:cNvPr id="10" name="Anillo 9">
            <a:extLst>
              <a:ext uri="{FF2B5EF4-FFF2-40B4-BE49-F238E27FC236}">
                <a16:creationId xmlns:a16="http://schemas.microsoft.com/office/drawing/2014/main" id="{EAD06D00-0D3B-55FC-0DEF-4DF584BF2399}"/>
              </a:ext>
            </a:extLst>
          </p:cNvPr>
          <p:cNvSpPr>
            <a:spLocks noChangeAspect="1"/>
          </p:cNvSpPr>
          <p:nvPr/>
        </p:nvSpPr>
        <p:spPr>
          <a:xfrm>
            <a:off x="10222506" y="-1895773"/>
            <a:ext cx="3972282" cy="3947156"/>
          </a:xfrm>
          <a:prstGeom prst="donut">
            <a:avLst>
              <a:gd name="adj" fmla="val 10187"/>
            </a:avLst>
          </a:prstGeom>
          <a:solidFill>
            <a:srgbClr val="44963B">
              <a:alpha val="3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>
              <a:solidFill>
                <a:schemeClr val="tx1"/>
              </a:solidFill>
            </a:endParaRPr>
          </a:p>
        </p:txBody>
      </p:sp>
      <p:sp>
        <p:nvSpPr>
          <p:cNvPr id="6" name="Marcador de número de diapositiva 2">
            <a:extLst>
              <a:ext uri="{FF2B5EF4-FFF2-40B4-BE49-F238E27FC236}">
                <a16:creationId xmlns:a16="http://schemas.microsoft.com/office/drawing/2014/main" id="{ED9EBAC2-C4BF-6CB2-8A0E-580ED86A3E11}"/>
              </a:ext>
            </a:extLst>
          </p:cNvPr>
          <p:cNvSpPr txBox="1">
            <a:spLocks/>
          </p:cNvSpPr>
          <p:nvPr/>
        </p:nvSpPr>
        <p:spPr>
          <a:xfrm>
            <a:off x="0" y="6571728"/>
            <a:ext cx="3733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MX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26C381D-49A1-184A-86FD-41EEEE3C4B23}" type="slidenum">
              <a:rPr lang="es-ES_tradnl" sz="1400" b="1" smtClean="0">
                <a:solidFill>
                  <a:schemeClr val="tx1"/>
                </a:solidFill>
              </a:rPr>
              <a:pPr/>
              <a:t>9</a:t>
            </a:fld>
            <a:endParaRPr lang="es-ES_tradnl" sz="1400" b="1" dirty="0">
              <a:solidFill>
                <a:schemeClr val="tx1"/>
              </a:solidFill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2F4484F5-EBE9-6822-45A1-75D87D62BA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4400" dirty="0" err="1">
                <a:latin typeface="Century Gothic" panose="020B0502020202020204" pitchFamily="34" charset="0"/>
                <a:cs typeface="Arial" panose="020B0604020202020204" pitchFamily="34" charset="0"/>
              </a:rPr>
              <a:t>References</a:t>
            </a:r>
            <a:endParaRPr lang="es-MX" dirty="0"/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9D5699CC-E68A-87A6-8990-0433C376E3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066287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861</TotalTime>
  <Words>40</Words>
  <Application>Microsoft Macintosh PowerPoint</Application>
  <PresentationFormat>Widescreen</PresentationFormat>
  <Paragraphs>21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Century Gothic</vt:lpstr>
      <vt:lpstr>Office Theme</vt:lpstr>
      <vt:lpstr>Title</vt:lpstr>
      <vt:lpstr>Introduction</vt:lpstr>
      <vt:lpstr>Objective</vt:lpstr>
      <vt:lpstr>Methodology</vt:lpstr>
      <vt:lpstr>Results</vt:lpstr>
      <vt:lpstr>Conclusions</vt:lpstr>
      <vt:lpstr>Future work</vt:lpstr>
      <vt:lpstr>Acknowledgements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Emilio López</dc:creator>
  <cp:lastModifiedBy>Emilio López</cp:lastModifiedBy>
  <cp:revision>7</cp:revision>
  <dcterms:created xsi:type="dcterms:W3CDTF">2022-09-03T17:58:02Z</dcterms:created>
  <dcterms:modified xsi:type="dcterms:W3CDTF">2022-09-23T16:21:39Z</dcterms:modified>
</cp:coreProperties>
</file>